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3"/>
  </p:notesMasterIdLst>
  <p:handoutMasterIdLst>
    <p:handoutMasterId r:id="rId184"/>
  </p:handoutMasterIdLst>
  <p:sldIdLst>
    <p:sldId id="982" r:id="rId2"/>
    <p:sldId id="639" r:id="rId3"/>
    <p:sldId id="644" r:id="rId4"/>
    <p:sldId id="645" r:id="rId5"/>
    <p:sldId id="267" r:id="rId6"/>
    <p:sldId id="273" r:id="rId7"/>
    <p:sldId id="278" r:id="rId8"/>
    <p:sldId id="279" r:id="rId9"/>
    <p:sldId id="276" r:id="rId10"/>
    <p:sldId id="274" r:id="rId11"/>
    <p:sldId id="288" r:id="rId12"/>
    <p:sldId id="280" r:id="rId13"/>
    <p:sldId id="295" r:id="rId14"/>
    <p:sldId id="281" r:id="rId15"/>
    <p:sldId id="282" r:id="rId16"/>
    <p:sldId id="286" r:id="rId17"/>
    <p:sldId id="283" r:id="rId18"/>
    <p:sldId id="284" r:id="rId19"/>
    <p:sldId id="287" r:id="rId20"/>
    <p:sldId id="291" r:id="rId21"/>
    <p:sldId id="341" r:id="rId22"/>
    <p:sldId id="419" r:id="rId23"/>
    <p:sldId id="421" r:id="rId24"/>
    <p:sldId id="420" r:id="rId25"/>
    <p:sldId id="285" r:id="rId26"/>
    <p:sldId id="518" r:id="rId27"/>
    <p:sldId id="646" r:id="rId28"/>
    <p:sldId id="292" r:id="rId29"/>
    <p:sldId id="290" r:id="rId30"/>
    <p:sldId id="647" r:id="rId31"/>
    <p:sldId id="275" r:id="rId32"/>
    <p:sldId id="648" r:id="rId33"/>
    <p:sldId id="649" r:id="rId34"/>
    <p:sldId id="296" r:id="rId35"/>
    <p:sldId id="297" r:id="rId36"/>
    <p:sldId id="293" r:id="rId37"/>
    <p:sldId id="432" r:id="rId38"/>
    <p:sldId id="294" r:id="rId39"/>
    <p:sldId id="298" r:id="rId40"/>
    <p:sldId id="299" r:id="rId41"/>
    <p:sldId id="300" r:id="rId42"/>
    <p:sldId id="640" r:id="rId43"/>
    <p:sldId id="337" r:id="rId44"/>
    <p:sldId id="301" r:id="rId45"/>
    <p:sldId id="334" r:id="rId46"/>
    <p:sldId id="335" r:id="rId47"/>
    <p:sldId id="310" r:id="rId48"/>
    <p:sldId id="641" r:id="rId49"/>
    <p:sldId id="333" r:id="rId50"/>
    <p:sldId id="642" r:id="rId51"/>
    <p:sldId id="345" r:id="rId52"/>
    <p:sldId id="346" r:id="rId53"/>
    <p:sldId id="357" r:id="rId54"/>
    <p:sldId id="358" r:id="rId55"/>
    <p:sldId id="347" r:id="rId56"/>
    <p:sldId id="348" r:id="rId57"/>
    <p:sldId id="360" r:id="rId58"/>
    <p:sldId id="359" r:id="rId59"/>
    <p:sldId id="307" r:id="rId60"/>
    <p:sldId id="643" r:id="rId61"/>
    <p:sldId id="308" r:id="rId62"/>
    <p:sldId id="414" r:id="rId63"/>
    <p:sldId id="312" r:id="rId64"/>
    <p:sldId id="313" r:id="rId65"/>
    <p:sldId id="314" r:id="rId66"/>
    <p:sldId id="415" r:id="rId67"/>
    <p:sldId id="361" r:id="rId68"/>
    <p:sldId id="362" r:id="rId69"/>
    <p:sldId id="416" r:id="rId70"/>
    <p:sldId id="417" r:id="rId71"/>
    <p:sldId id="450" r:id="rId72"/>
    <p:sldId id="451" r:id="rId73"/>
    <p:sldId id="453" r:id="rId74"/>
    <p:sldId id="452" r:id="rId75"/>
    <p:sldId id="454" r:id="rId76"/>
    <p:sldId id="461" r:id="rId77"/>
    <p:sldId id="305" r:id="rId78"/>
    <p:sldId id="363" r:id="rId79"/>
    <p:sldId id="315" r:id="rId80"/>
    <p:sldId id="448" r:id="rId81"/>
    <p:sldId id="449" r:id="rId82"/>
    <p:sldId id="322" r:id="rId83"/>
    <p:sldId id="332" r:id="rId84"/>
    <p:sldId id="344" r:id="rId85"/>
    <p:sldId id="351" r:id="rId86"/>
    <p:sldId id="350" r:id="rId87"/>
    <p:sldId id="349" r:id="rId88"/>
    <p:sldId id="321" r:id="rId89"/>
    <p:sldId id="323" r:id="rId90"/>
    <p:sldId id="318" r:id="rId91"/>
    <p:sldId id="353" r:id="rId92"/>
    <p:sldId id="352" r:id="rId93"/>
    <p:sldId id="354" r:id="rId94"/>
    <p:sldId id="355" r:id="rId95"/>
    <p:sldId id="356" r:id="rId96"/>
    <p:sldId id="364" r:id="rId97"/>
    <p:sldId id="324" r:id="rId98"/>
    <p:sldId id="325" r:id="rId99"/>
    <p:sldId id="326" r:id="rId100"/>
    <p:sldId id="331" r:id="rId101"/>
    <p:sldId id="328" r:id="rId102"/>
    <p:sldId id="329" r:id="rId103"/>
    <p:sldId id="366" r:id="rId104"/>
    <p:sldId id="367" r:id="rId105"/>
    <p:sldId id="368" r:id="rId106"/>
    <p:sldId id="369" r:id="rId107"/>
    <p:sldId id="370" r:id="rId108"/>
    <p:sldId id="371" r:id="rId109"/>
    <p:sldId id="372" r:id="rId110"/>
    <p:sldId id="435" r:id="rId111"/>
    <p:sldId id="434" r:id="rId112"/>
    <p:sldId id="374" r:id="rId113"/>
    <p:sldId id="375" r:id="rId114"/>
    <p:sldId id="376" r:id="rId115"/>
    <p:sldId id="418" r:id="rId116"/>
    <p:sldId id="377" r:id="rId117"/>
    <p:sldId id="378" r:id="rId118"/>
    <p:sldId id="433" r:id="rId119"/>
    <p:sldId id="379" r:id="rId120"/>
    <p:sldId id="380" r:id="rId121"/>
    <p:sldId id="382" r:id="rId122"/>
    <p:sldId id="381" r:id="rId123"/>
    <p:sldId id="383" r:id="rId124"/>
    <p:sldId id="373" r:id="rId125"/>
    <p:sldId id="385" r:id="rId126"/>
    <p:sldId id="387" r:id="rId127"/>
    <p:sldId id="386" r:id="rId128"/>
    <p:sldId id="388" r:id="rId129"/>
    <p:sldId id="389" r:id="rId130"/>
    <p:sldId id="412" r:id="rId131"/>
    <p:sldId id="390" r:id="rId132"/>
    <p:sldId id="391" r:id="rId133"/>
    <p:sldId id="393" r:id="rId134"/>
    <p:sldId id="394" r:id="rId135"/>
    <p:sldId id="395" r:id="rId136"/>
    <p:sldId id="396" r:id="rId137"/>
    <p:sldId id="397" r:id="rId138"/>
    <p:sldId id="398" r:id="rId139"/>
    <p:sldId id="399" r:id="rId140"/>
    <p:sldId id="404" r:id="rId141"/>
    <p:sldId id="365" r:id="rId142"/>
    <p:sldId id="401" r:id="rId143"/>
    <p:sldId id="402" r:id="rId144"/>
    <p:sldId id="403" r:id="rId145"/>
    <p:sldId id="407" r:id="rId146"/>
    <p:sldId id="409" r:id="rId147"/>
    <p:sldId id="408" r:id="rId148"/>
    <p:sldId id="410" r:id="rId149"/>
    <p:sldId id="422" r:id="rId150"/>
    <p:sldId id="423" r:id="rId151"/>
    <p:sldId id="424" r:id="rId152"/>
    <p:sldId id="427" r:id="rId153"/>
    <p:sldId id="425" r:id="rId154"/>
    <p:sldId id="426" r:id="rId155"/>
    <p:sldId id="428" r:id="rId156"/>
    <p:sldId id="429" r:id="rId157"/>
    <p:sldId id="430" r:id="rId158"/>
    <p:sldId id="431" r:id="rId159"/>
    <p:sldId id="406" r:id="rId160"/>
    <p:sldId id="405" r:id="rId161"/>
    <p:sldId id="411" r:id="rId162"/>
    <p:sldId id="447" r:id="rId163"/>
    <p:sldId id="436" r:id="rId164"/>
    <p:sldId id="437" r:id="rId165"/>
    <p:sldId id="438" r:id="rId166"/>
    <p:sldId id="439" r:id="rId167"/>
    <p:sldId id="440" r:id="rId168"/>
    <p:sldId id="442" r:id="rId169"/>
    <p:sldId id="444" r:id="rId170"/>
    <p:sldId id="459" r:id="rId171"/>
    <p:sldId id="445" r:id="rId172"/>
    <p:sldId id="462" r:id="rId173"/>
    <p:sldId id="455" r:id="rId174"/>
    <p:sldId id="456" r:id="rId175"/>
    <p:sldId id="457" r:id="rId176"/>
    <p:sldId id="458" r:id="rId177"/>
    <p:sldId id="463" r:id="rId178"/>
    <p:sldId id="464" r:id="rId179"/>
    <p:sldId id="979" r:id="rId180"/>
    <p:sldId id="981" r:id="rId181"/>
    <p:sldId id="413" r:id="rId18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BBC6"/>
    <a:srgbClr val="F4F5F6"/>
    <a:srgbClr val="687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68D411-2778-4025-B37F-BB103CADF6D1}" v="2201" dt="2022-04-08T07:57:50.038"/>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autoAdjust="0"/>
    <p:restoredTop sz="95048" autoAdjust="0"/>
  </p:normalViewPr>
  <p:slideViewPr>
    <p:cSldViewPr showGuides="1">
      <p:cViewPr varScale="1">
        <p:scale>
          <a:sx n="101" d="100"/>
          <a:sy n="101" d="100"/>
        </p:scale>
        <p:origin x="1014" y="96"/>
      </p:cViewPr>
      <p:guideLst>
        <p:guide orient="horz" pos="2160"/>
        <p:guide pos="3839"/>
        <p:guide pos="1007"/>
      </p:guideLst>
    </p:cSldViewPr>
  </p:slideViewPr>
  <p:outlineViewPr>
    <p:cViewPr>
      <p:scale>
        <a:sx n="33" d="100"/>
        <a:sy n="33" d="100"/>
      </p:scale>
      <p:origin x="0" y="-27162"/>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handoutMaster" Target="handoutMasters/handoutMaster1.xml"/><Relationship Id="rId189"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4015E281-70E6-4BBB-BCFC-0E9F8D45D041}"/>
    <pc:docChg chg="undo redo custSel addSld delSld modSld sldOrd">
      <pc:chgData name="Paul Easter" userId="6549cd31feb53bc1" providerId="LiveId" clId="{4015E281-70E6-4BBB-BCFC-0E9F8D45D041}" dt="2022-02-26T21:07:52.183" v="20460" actId="164"/>
      <pc:docMkLst>
        <pc:docMk/>
      </pc:docMkLst>
      <pc:sldChg chg="addSp delSp modSp mod">
        <pc:chgData name="Paul Easter" userId="6549cd31feb53bc1" providerId="LiveId" clId="{4015E281-70E6-4BBB-BCFC-0E9F8D45D041}" dt="2022-02-25T04:51:14.837" v="17418" actId="113"/>
        <pc:sldMkLst>
          <pc:docMk/>
          <pc:sldMk cId="506761459" sldId="256"/>
        </pc:sldMkLst>
        <pc:spChg chg="mod">
          <ac:chgData name="Paul Easter" userId="6549cd31feb53bc1" providerId="LiveId" clId="{4015E281-70E6-4BBB-BCFC-0E9F8D45D041}" dt="2022-01-27T22:00:15.671" v="8225" actId="6549"/>
          <ac:spMkLst>
            <pc:docMk/>
            <pc:sldMk cId="506761459" sldId="256"/>
            <ac:spMk id="3" creationId="{00000000-0000-0000-0000-000000000000}"/>
          </ac:spMkLst>
        </pc:spChg>
        <pc:spChg chg="add mod">
          <ac:chgData name="Paul Easter" userId="6549cd31feb53bc1" providerId="LiveId" clId="{4015E281-70E6-4BBB-BCFC-0E9F8D45D041}" dt="2022-01-21T12:50:19.550" v="7072" actId="20577"/>
          <ac:spMkLst>
            <pc:docMk/>
            <pc:sldMk cId="506761459" sldId="256"/>
            <ac:spMk id="4" creationId="{B59D218B-6139-4537-A8C6-F85794058C5C}"/>
          </ac:spMkLst>
        </pc:spChg>
        <pc:spChg chg="add mod">
          <ac:chgData name="Paul Easter" userId="6549cd31feb53bc1" providerId="LiveId" clId="{4015E281-70E6-4BBB-BCFC-0E9F8D45D041}" dt="2022-02-25T04:51:14.837" v="17418" actId="113"/>
          <ac:spMkLst>
            <pc:docMk/>
            <pc:sldMk cId="506761459" sldId="256"/>
            <ac:spMk id="5" creationId="{3E7FF391-F274-43E6-945A-FC02F1EE1946}"/>
          </ac:spMkLst>
        </pc:spChg>
        <pc:grpChg chg="add del mod">
          <ac:chgData name="Paul Easter" userId="6549cd31feb53bc1" providerId="LiveId" clId="{4015E281-70E6-4BBB-BCFC-0E9F8D45D041}" dt="2022-01-14T12:31:40.067" v="5032" actId="165"/>
          <ac:grpSpMkLst>
            <pc:docMk/>
            <pc:sldMk cId="506761459" sldId="256"/>
            <ac:grpSpMk id="5" creationId="{DACD0C9B-3365-4E31-891A-AE9EFB5E3440}"/>
          </ac:grpSpMkLst>
        </pc:grpChg>
        <pc:grpChg chg="add mod">
          <ac:chgData name="Paul Easter" userId="6549cd31feb53bc1" providerId="LiveId" clId="{4015E281-70E6-4BBB-BCFC-0E9F8D45D041}" dt="2022-01-14T12:32:39.504" v="5049" actId="164"/>
          <ac:grpSpMkLst>
            <pc:docMk/>
            <pc:sldMk cId="506761459" sldId="256"/>
            <ac:grpSpMk id="6" creationId="{ECA3A581-A166-42B9-9F8D-C82B288A245B}"/>
          </ac:grpSpMkLst>
        </pc:grpChg>
        <pc:grpChg chg="add del mod">
          <ac:chgData name="Paul Easter" userId="6549cd31feb53bc1" providerId="LiveId" clId="{4015E281-70E6-4BBB-BCFC-0E9F8D45D041}" dt="2022-01-14T03:45:53.097" v="4202" actId="165"/>
          <ac:grpSpMkLst>
            <pc:docMk/>
            <pc:sldMk cId="506761459" sldId="256"/>
            <ac:grpSpMk id="12" creationId="{488F4D63-3112-494D-A52F-7796E040A01F}"/>
          </ac:grpSpMkLst>
        </pc:grpChg>
        <pc:grpChg chg="del mod topLvl">
          <ac:chgData name="Paul Easter" userId="6549cd31feb53bc1" providerId="LiveId" clId="{4015E281-70E6-4BBB-BCFC-0E9F8D45D041}" dt="2022-01-14T03:45:59.418" v="4203" actId="165"/>
          <ac:grpSpMkLst>
            <pc:docMk/>
            <pc:sldMk cId="506761459" sldId="256"/>
            <ac:grpSpMk id="15" creationId="{9B02C301-2976-499E-BC48-9C8C23643FA1}"/>
          </ac:grpSpMkLst>
        </pc:grpChg>
        <pc:grpChg chg="mod topLvl">
          <ac:chgData name="Paul Easter" userId="6549cd31feb53bc1" providerId="LiveId" clId="{4015E281-70E6-4BBB-BCFC-0E9F8D45D041}" dt="2022-01-14T03:45:36.068" v="4193" actId="165"/>
          <ac:grpSpMkLst>
            <pc:docMk/>
            <pc:sldMk cId="506761459" sldId="256"/>
            <ac:grpSpMk id="22" creationId="{4B867E01-C97D-4CB7-913B-CE6E5334D1A1}"/>
          </ac:grpSpMkLst>
        </pc:grpChg>
        <pc:grpChg chg="add del mod">
          <ac:chgData name="Paul Easter" userId="6549cd31feb53bc1" providerId="LiveId" clId="{4015E281-70E6-4BBB-BCFC-0E9F8D45D041}" dt="2022-01-14T03:47:08.555" v="4219" actId="478"/>
          <ac:grpSpMkLst>
            <pc:docMk/>
            <pc:sldMk cId="506761459" sldId="256"/>
            <ac:grpSpMk id="23" creationId="{83FCC0C2-07D6-4431-A3A8-4972CD6A9B1D}"/>
          </ac:grpSpMkLst>
        </pc:grpChg>
        <pc:picChg chg="mod">
          <ac:chgData name="Paul Easter" userId="6549cd31feb53bc1" providerId="LiveId" clId="{4015E281-70E6-4BBB-BCFC-0E9F8D45D041}" dt="2022-01-14T03:45:36.068" v="4193" actId="165"/>
          <ac:picMkLst>
            <pc:docMk/>
            <pc:sldMk cId="506761459" sldId="256"/>
            <ac:picMk id="11" creationId="{949D840E-9F45-44DF-ACE7-C204AD0770ED}"/>
          </ac:picMkLst>
        </pc:picChg>
        <pc:picChg chg="mod">
          <ac:chgData name="Paul Easter" userId="6549cd31feb53bc1" providerId="LiveId" clId="{4015E281-70E6-4BBB-BCFC-0E9F8D45D041}" dt="2022-01-14T03:45:36.068" v="4193" actId="165"/>
          <ac:picMkLst>
            <pc:docMk/>
            <pc:sldMk cId="506761459" sldId="256"/>
            <ac:picMk id="13" creationId="{356935A3-86AF-42D8-9DBE-AF6D2F782A99}"/>
          </ac:picMkLst>
        </pc:picChg>
        <pc:picChg chg="mod topLvl">
          <ac:chgData name="Paul Easter" userId="6549cd31feb53bc1" providerId="LiveId" clId="{4015E281-70E6-4BBB-BCFC-0E9F8D45D041}" dt="2022-01-14T12:32:39.504" v="5049" actId="164"/>
          <ac:picMkLst>
            <pc:docMk/>
            <pc:sldMk cId="506761459" sldId="256"/>
            <ac:picMk id="14" creationId="{99FC14FE-3C02-406C-94F3-65251944C621}"/>
          </ac:picMkLst>
        </pc:picChg>
        <pc:picChg chg="mod topLvl">
          <ac:chgData name="Paul Easter" userId="6549cd31feb53bc1" providerId="LiveId" clId="{4015E281-70E6-4BBB-BCFC-0E9F8D45D041}" dt="2022-01-14T12:32:39.504" v="5049" actId="164"/>
          <ac:picMkLst>
            <pc:docMk/>
            <pc:sldMk cId="506761459" sldId="256"/>
            <ac:picMk id="16" creationId="{B283E3D7-2AD9-4EA7-975C-53BE35FACD2E}"/>
          </ac:picMkLst>
        </pc:picChg>
        <pc:picChg chg="mod topLvl">
          <ac:chgData name="Paul Easter" userId="6549cd31feb53bc1" providerId="LiveId" clId="{4015E281-70E6-4BBB-BCFC-0E9F8D45D041}" dt="2022-01-14T12:32:39.504" v="5049" actId="164"/>
          <ac:picMkLst>
            <pc:docMk/>
            <pc:sldMk cId="506761459" sldId="256"/>
            <ac:picMk id="17" creationId="{742A9EEB-47B8-42AF-8985-28D9E5839693}"/>
          </ac:picMkLst>
        </pc:picChg>
        <pc:picChg chg="mod topLvl">
          <ac:chgData name="Paul Easter" userId="6549cd31feb53bc1" providerId="LiveId" clId="{4015E281-70E6-4BBB-BCFC-0E9F8D45D041}" dt="2022-01-14T03:45:36.068" v="4193" actId="165"/>
          <ac:picMkLst>
            <pc:docMk/>
            <pc:sldMk cId="506761459" sldId="256"/>
            <ac:picMk id="19" creationId="{DC19ADD4-7746-4BF7-AE40-B742514A643A}"/>
          </ac:picMkLst>
        </pc:picChg>
        <pc:cxnChg chg="mod">
          <ac:chgData name="Paul Easter" userId="6549cd31feb53bc1" providerId="LiveId" clId="{4015E281-70E6-4BBB-BCFC-0E9F8D45D041}" dt="2022-01-27T22:00:34.271" v="8227" actId="14100"/>
          <ac:cxnSpMkLst>
            <pc:docMk/>
            <pc:sldMk cId="506761459" sldId="256"/>
            <ac:cxnSpMk id="25" creationId="{1DE332D6-B64C-4520-A6FD-85B0241C1475}"/>
          </ac:cxnSpMkLst>
        </pc:cxnChg>
      </pc:sldChg>
      <pc:sldChg chg="del">
        <pc:chgData name="Paul Easter" userId="6549cd31feb53bc1" providerId="LiveId" clId="{4015E281-70E6-4BBB-BCFC-0E9F8D45D041}" dt="2021-12-14T14:28:55.255" v="1859" actId="2696"/>
        <pc:sldMkLst>
          <pc:docMk/>
          <pc:sldMk cId="352090314" sldId="258"/>
        </pc:sldMkLst>
      </pc:sldChg>
      <pc:sldChg chg="modSp del mod">
        <pc:chgData name="Paul Easter" userId="6549cd31feb53bc1" providerId="LiveId" clId="{4015E281-70E6-4BBB-BCFC-0E9F8D45D041}" dt="2022-01-21T12:46:50.532" v="6990" actId="2696"/>
        <pc:sldMkLst>
          <pc:docMk/>
          <pc:sldMk cId="4022862849" sldId="262"/>
        </pc:sldMkLst>
        <pc:grpChg chg="mod">
          <ac:chgData name="Paul Easter" userId="6549cd31feb53bc1" providerId="LiveId" clId="{4015E281-70E6-4BBB-BCFC-0E9F8D45D041}" dt="2021-12-14T14:29:04.923" v="1861" actId="1076"/>
          <ac:grpSpMkLst>
            <pc:docMk/>
            <pc:sldMk cId="4022862849" sldId="262"/>
            <ac:grpSpMk id="23" creationId="{0AE40948-2CD7-43C7-8A12-E59111D99E76}"/>
          </ac:grpSpMkLst>
        </pc:grpChg>
      </pc:sldChg>
      <pc:sldChg chg="add del">
        <pc:chgData name="Paul Easter" userId="6549cd31feb53bc1" providerId="LiveId" clId="{4015E281-70E6-4BBB-BCFC-0E9F8D45D041}" dt="2022-02-07T06:19:05.106" v="10143" actId="2696"/>
        <pc:sldMkLst>
          <pc:docMk/>
          <pc:sldMk cId="1625810352" sldId="267"/>
        </pc:sldMkLst>
      </pc:sldChg>
      <pc:sldChg chg="modSp del mod">
        <pc:chgData name="Paul Easter" userId="6549cd31feb53bc1" providerId="LiveId" clId="{4015E281-70E6-4BBB-BCFC-0E9F8D45D041}" dt="2022-02-07T01:45:33.537" v="10141" actId="2696"/>
        <pc:sldMkLst>
          <pc:docMk/>
          <pc:sldMk cId="1720426387" sldId="267"/>
        </pc:sldMkLst>
        <pc:spChg chg="mod">
          <ac:chgData name="Paul Easter" userId="6549cd31feb53bc1" providerId="LiveId" clId="{4015E281-70E6-4BBB-BCFC-0E9F8D45D041}" dt="2021-12-14T13:50:36.205" v="1583" actId="20577"/>
          <ac:spMkLst>
            <pc:docMk/>
            <pc:sldMk cId="1720426387" sldId="267"/>
            <ac:spMk id="4" creationId="{138A9A67-C62A-4964-A48B-105B67F30D0F}"/>
          </ac:spMkLst>
        </pc:spChg>
      </pc:sldChg>
      <pc:sldChg chg="add ord">
        <pc:chgData name="Paul Easter" userId="6549cd31feb53bc1" providerId="LiveId" clId="{4015E281-70E6-4BBB-BCFC-0E9F8D45D041}" dt="2022-02-07T06:19:12.849" v="10146"/>
        <pc:sldMkLst>
          <pc:docMk/>
          <pc:sldMk cId="3175581346" sldId="267"/>
        </pc:sldMkLst>
      </pc:sldChg>
      <pc:sldChg chg="delSp">
        <pc:chgData name="Paul Easter" userId="6549cd31feb53bc1" providerId="LiveId" clId="{4015E281-70E6-4BBB-BCFC-0E9F8D45D041}" dt="2021-12-14T14:29:47.946" v="1862" actId="478"/>
        <pc:sldMkLst>
          <pc:docMk/>
          <pc:sldMk cId="3248745624" sldId="274"/>
        </pc:sldMkLst>
        <pc:picChg chg="del">
          <ac:chgData name="Paul Easter" userId="6549cd31feb53bc1" providerId="LiveId" clId="{4015E281-70E6-4BBB-BCFC-0E9F8D45D041}" dt="2021-12-14T14:29:47.946" v="1862" actId="478"/>
          <ac:picMkLst>
            <pc:docMk/>
            <pc:sldMk cId="3248745624" sldId="274"/>
            <ac:picMk id="4" creationId="{F6C03D1B-F059-4B36-896C-CAE85F3C412D}"/>
          </ac:picMkLst>
        </pc:picChg>
      </pc:sldChg>
      <pc:sldChg chg="modSp mod">
        <pc:chgData name="Paul Easter" userId="6549cd31feb53bc1" providerId="LiveId" clId="{4015E281-70E6-4BBB-BCFC-0E9F8D45D041}" dt="2021-12-14T12:49:28.895" v="1326" actId="20577"/>
        <pc:sldMkLst>
          <pc:docMk/>
          <pc:sldMk cId="88636723" sldId="285"/>
        </pc:sldMkLst>
        <pc:spChg chg="mod">
          <ac:chgData name="Paul Easter" userId="6549cd31feb53bc1" providerId="LiveId" clId="{4015E281-70E6-4BBB-BCFC-0E9F8D45D041}" dt="2021-12-14T12:49:28.895" v="1326" actId="20577"/>
          <ac:spMkLst>
            <pc:docMk/>
            <pc:sldMk cId="88636723" sldId="285"/>
            <ac:spMk id="5" creationId="{36139819-1AD4-4DCD-95F0-18D759EC04EA}"/>
          </ac:spMkLst>
        </pc:spChg>
      </pc:sldChg>
      <pc:sldChg chg="delSp">
        <pc:chgData name="Paul Easter" userId="6549cd31feb53bc1" providerId="LiveId" clId="{4015E281-70E6-4BBB-BCFC-0E9F8D45D041}" dt="2021-12-14T14:30:48.433" v="1871" actId="478"/>
        <pc:sldMkLst>
          <pc:docMk/>
          <pc:sldMk cId="588982359" sldId="287"/>
        </pc:sldMkLst>
        <pc:picChg chg="del">
          <ac:chgData name="Paul Easter" userId="6549cd31feb53bc1" providerId="LiveId" clId="{4015E281-70E6-4BBB-BCFC-0E9F8D45D041}" dt="2021-12-14T14:30:48.433" v="1871" actId="478"/>
          <ac:picMkLst>
            <pc:docMk/>
            <pc:sldMk cId="588982359" sldId="287"/>
            <ac:picMk id="5" creationId="{7EFB8918-CF34-4DC3-8F8B-5351CD2E0D85}"/>
          </ac:picMkLst>
        </pc:picChg>
      </pc:sldChg>
      <pc:sldChg chg="addSp delSp modSp mod">
        <pc:chgData name="Paul Easter" userId="6549cd31feb53bc1" providerId="LiveId" clId="{4015E281-70E6-4BBB-BCFC-0E9F8D45D041}" dt="2021-12-16T13:08:25.090" v="4188" actId="207"/>
        <pc:sldMkLst>
          <pc:docMk/>
          <pc:sldMk cId="2582719831" sldId="288"/>
        </pc:sldMkLst>
        <pc:spChg chg="add mod">
          <ac:chgData name="Paul Easter" userId="6549cd31feb53bc1" providerId="LiveId" clId="{4015E281-70E6-4BBB-BCFC-0E9F8D45D041}" dt="2021-12-16T13:08:25.090" v="4188" actId="207"/>
          <ac:spMkLst>
            <pc:docMk/>
            <pc:sldMk cId="2582719831" sldId="288"/>
            <ac:spMk id="2" creationId="{8A59C3AB-0840-4E4A-8C2A-67AB0A69CAE7}"/>
          </ac:spMkLst>
        </pc:spChg>
        <pc:picChg chg="add mod">
          <ac:chgData name="Paul Easter" userId="6549cd31feb53bc1" providerId="LiveId" clId="{4015E281-70E6-4BBB-BCFC-0E9F8D45D041}" dt="2021-12-14T14:30:31.084" v="1870" actId="1076"/>
          <ac:picMkLst>
            <pc:docMk/>
            <pc:sldMk cId="2582719831" sldId="288"/>
            <ac:picMk id="4" creationId="{6CBB48A2-4B51-4892-A56A-F6D8594832B2}"/>
          </ac:picMkLst>
        </pc:picChg>
        <pc:picChg chg="del">
          <ac:chgData name="Paul Easter" userId="6549cd31feb53bc1" providerId="LiveId" clId="{4015E281-70E6-4BBB-BCFC-0E9F8D45D041}" dt="2021-12-14T14:30:19.121" v="1865" actId="478"/>
          <ac:picMkLst>
            <pc:docMk/>
            <pc:sldMk cId="2582719831" sldId="288"/>
            <ac:picMk id="10" creationId="{5F65F24C-2B3C-4317-A89C-650C00494881}"/>
          </ac:picMkLst>
        </pc:picChg>
      </pc:sldChg>
      <pc:sldChg chg="modSp">
        <pc:chgData name="Paul Easter" userId="6549cd31feb53bc1" providerId="LiveId" clId="{4015E281-70E6-4BBB-BCFC-0E9F8D45D041}" dt="2022-02-06T16:32:37.307" v="9418" actId="113"/>
        <pc:sldMkLst>
          <pc:docMk/>
          <pc:sldMk cId="611475392" sldId="290"/>
        </pc:sldMkLst>
        <pc:spChg chg="mod">
          <ac:chgData name="Paul Easter" userId="6549cd31feb53bc1" providerId="LiveId" clId="{4015E281-70E6-4BBB-BCFC-0E9F8D45D041}" dt="2022-02-06T16:32:37.307" v="9418" actId="113"/>
          <ac:spMkLst>
            <pc:docMk/>
            <pc:sldMk cId="611475392" sldId="290"/>
            <ac:spMk id="8" creationId="{E2F794A7-8C4C-4A3F-A33D-B76FD77934A3}"/>
          </ac:spMkLst>
        </pc:spChg>
      </pc:sldChg>
      <pc:sldChg chg="modSp mod">
        <pc:chgData name="Paul Easter" userId="6549cd31feb53bc1" providerId="LiveId" clId="{4015E281-70E6-4BBB-BCFC-0E9F8D45D041}" dt="2022-02-06T16:34:50.144" v="9428" actId="20577"/>
        <pc:sldMkLst>
          <pc:docMk/>
          <pc:sldMk cId="565351657" sldId="293"/>
        </pc:sldMkLst>
        <pc:spChg chg="mod">
          <ac:chgData name="Paul Easter" userId="6549cd31feb53bc1" providerId="LiveId" clId="{4015E281-70E6-4BBB-BCFC-0E9F8D45D041}" dt="2022-02-06T16:34:50.144" v="9428" actId="20577"/>
          <ac:spMkLst>
            <pc:docMk/>
            <pc:sldMk cId="565351657" sldId="293"/>
            <ac:spMk id="8" creationId="{E2F794A7-8C4C-4A3F-A33D-B76FD77934A3}"/>
          </ac:spMkLst>
        </pc:spChg>
      </pc:sldChg>
      <pc:sldChg chg="modSp mod">
        <pc:chgData name="Paul Easter" userId="6549cd31feb53bc1" providerId="LiveId" clId="{4015E281-70E6-4BBB-BCFC-0E9F8D45D041}" dt="2022-02-06T16:36:37.414" v="9447" actId="20577"/>
        <pc:sldMkLst>
          <pc:docMk/>
          <pc:sldMk cId="2754246191" sldId="294"/>
        </pc:sldMkLst>
        <pc:spChg chg="mod">
          <ac:chgData name="Paul Easter" userId="6549cd31feb53bc1" providerId="LiveId" clId="{4015E281-70E6-4BBB-BCFC-0E9F8D45D041}" dt="2022-02-06T16:36:37.414" v="9447" actId="20577"/>
          <ac:spMkLst>
            <pc:docMk/>
            <pc:sldMk cId="2754246191" sldId="294"/>
            <ac:spMk id="6" creationId="{FF793890-888C-419E-AB16-296FE27AA221}"/>
          </ac:spMkLst>
        </pc:spChg>
        <pc:graphicFrameChg chg="mod">
          <ac:chgData name="Paul Easter" userId="6549cd31feb53bc1" providerId="LiveId" clId="{4015E281-70E6-4BBB-BCFC-0E9F8D45D041}" dt="2022-01-24T13:04:44.343" v="7136" actId="113"/>
          <ac:graphicFrameMkLst>
            <pc:docMk/>
            <pc:sldMk cId="2754246191" sldId="294"/>
            <ac:graphicFrameMk id="3" creationId="{D8614B6C-A9AC-4218-9B20-C412811BFD12}"/>
          </ac:graphicFrameMkLst>
        </pc:graphicFrameChg>
      </pc:sldChg>
      <pc:sldChg chg="modSp mod">
        <pc:chgData name="Paul Easter" userId="6549cd31feb53bc1" providerId="LiveId" clId="{4015E281-70E6-4BBB-BCFC-0E9F8D45D041}" dt="2022-01-22T05:51:21.062" v="7133"/>
        <pc:sldMkLst>
          <pc:docMk/>
          <pc:sldMk cId="122990507" sldId="296"/>
        </pc:sldMkLst>
        <pc:spChg chg="mod">
          <ac:chgData name="Paul Easter" userId="6549cd31feb53bc1" providerId="LiveId" clId="{4015E281-70E6-4BBB-BCFC-0E9F8D45D041}" dt="2022-01-22T05:49:14.944" v="7119" actId="20577"/>
          <ac:spMkLst>
            <pc:docMk/>
            <pc:sldMk cId="122990507" sldId="296"/>
            <ac:spMk id="8" creationId="{E2F794A7-8C4C-4A3F-A33D-B76FD77934A3}"/>
          </ac:spMkLst>
        </pc:spChg>
        <pc:graphicFrameChg chg="mod modGraphic">
          <ac:chgData name="Paul Easter" userId="6549cd31feb53bc1" providerId="LiveId" clId="{4015E281-70E6-4BBB-BCFC-0E9F8D45D041}" dt="2022-01-22T05:51:21.062" v="7133"/>
          <ac:graphicFrameMkLst>
            <pc:docMk/>
            <pc:sldMk cId="122990507" sldId="296"/>
            <ac:graphicFrameMk id="6" creationId="{F5C50995-E757-4B3E-942B-9AD8F4BB59CD}"/>
          </ac:graphicFrameMkLst>
        </pc:graphicFrameChg>
      </pc:sldChg>
      <pc:sldChg chg="addSp delSp modSp mod">
        <pc:chgData name="Paul Easter" userId="6549cd31feb53bc1" providerId="LiveId" clId="{4015E281-70E6-4BBB-BCFC-0E9F8D45D041}" dt="2022-01-21T12:57:31.599" v="7105" actId="14100"/>
        <pc:sldMkLst>
          <pc:docMk/>
          <pc:sldMk cId="4294665843" sldId="297"/>
        </pc:sldMkLst>
        <pc:spChg chg="add mod">
          <ac:chgData name="Paul Easter" userId="6549cd31feb53bc1" providerId="LiveId" clId="{4015E281-70E6-4BBB-BCFC-0E9F8D45D041}" dt="2022-01-21T12:57:31.599" v="7105" actId="14100"/>
          <ac:spMkLst>
            <pc:docMk/>
            <pc:sldMk cId="4294665843" sldId="297"/>
            <ac:spMk id="5" creationId="{78F53897-9BE2-45BB-84FF-AB9CDD318275}"/>
          </ac:spMkLst>
        </pc:spChg>
        <pc:spChg chg="mod">
          <ac:chgData name="Paul Easter" userId="6549cd31feb53bc1" providerId="LiveId" clId="{4015E281-70E6-4BBB-BCFC-0E9F8D45D041}" dt="2022-01-21T12:52:58.265" v="7092" actId="1076"/>
          <ac:spMkLst>
            <pc:docMk/>
            <pc:sldMk cId="4294665843" sldId="297"/>
            <ac:spMk id="25" creationId="{002326CB-454D-4BA3-B259-6830FC2D9A29}"/>
          </ac:spMkLst>
        </pc:spChg>
        <pc:spChg chg="mod">
          <ac:chgData name="Paul Easter" userId="6549cd31feb53bc1" providerId="LiveId" clId="{4015E281-70E6-4BBB-BCFC-0E9F8D45D041}" dt="2022-01-21T12:51:14.710" v="7073"/>
          <ac:spMkLst>
            <pc:docMk/>
            <pc:sldMk cId="4294665843" sldId="297"/>
            <ac:spMk id="29" creationId="{0AF286D7-406A-4452-9E6B-DA7FD7F0B88E}"/>
          </ac:spMkLst>
        </pc:spChg>
        <pc:spChg chg="mod">
          <ac:chgData name="Paul Easter" userId="6549cd31feb53bc1" providerId="LiveId" clId="{4015E281-70E6-4BBB-BCFC-0E9F8D45D041}" dt="2022-01-21T12:51:14.710" v="7073"/>
          <ac:spMkLst>
            <pc:docMk/>
            <pc:sldMk cId="4294665843" sldId="297"/>
            <ac:spMk id="30" creationId="{962CEE88-B495-459C-B27E-F143D549465E}"/>
          </ac:spMkLst>
        </pc:spChg>
        <pc:spChg chg="mod">
          <ac:chgData name="Paul Easter" userId="6549cd31feb53bc1" providerId="LiveId" clId="{4015E281-70E6-4BBB-BCFC-0E9F8D45D041}" dt="2022-01-21T12:51:14.710" v="7073"/>
          <ac:spMkLst>
            <pc:docMk/>
            <pc:sldMk cId="4294665843" sldId="297"/>
            <ac:spMk id="31" creationId="{D2040732-86E2-4B7D-84A0-D8C89F7338B1}"/>
          </ac:spMkLst>
        </pc:spChg>
        <pc:spChg chg="mod">
          <ac:chgData name="Paul Easter" userId="6549cd31feb53bc1" providerId="LiveId" clId="{4015E281-70E6-4BBB-BCFC-0E9F8D45D041}" dt="2022-01-21T12:51:14.710" v="7073"/>
          <ac:spMkLst>
            <pc:docMk/>
            <pc:sldMk cId="4294665843" sldId="297"/>
            <ac:spMk id="32" creationId="{66FF43CE-2A37-4FB6-8FF6-EEF18262A9D9}"/>
          </ac:spMkLst>
        </pc:spChg>
        <pc:spChg chg="mod">
          <ac:chgData name="Paul Easter" userId="6549cd31feb53bc1" providerId="LiveId" clId="{4015E281-70E6-4BBB-BCFC-0E9F8D45D041}" dt="2022-01-21T12:51:14.710" v="7073"/>
          <ac:spMkLst>
            <pc:docMk/>
            <pc:sldMk cId="4294665843" sldId="297"/>
            <ac:spMk id="33" creationId="{449FE927-DF7A-4BFD-80C9-F783F55FF6B6}"/>
          </ac:spMkLst>
        </pc:spChg>
        <pc:spChg chg="mod">
          <ac:chgData name="Paul Easter" userId="6549cd31feb53bc1" providerId="LiveId" clId="{4015E281-70E6-4BBB-BCFC-0E9F8D45D041}" dt="2022-01-21T12:51:14.710" v="7073"/>
          <ac:spMkLst>
            <pc:docMk/>
            <pc:sldMk cId="4294665843" sldId="297"/>
            <ac:spMk id="34" creationId="{EF0947FF-0D28-45AE-8F26-5D3BF062B883}"/>
          </ac:spMkLst>
        </pc:spChg>
        <pc:spChg chg="mod">
          <ac:chgData name="Paul Easter" userId="6549cd31feb53bc1" providerId="LiveId" clId="{4015E281-70E6-4BBB-BCFC-0E9F8D45D041}" dt="2022-01-21T12:51:14.710" v="7073"/>
          <ac:spMkLst>
            <pc:docMk/>
            <pc:sldMk cId="4294665843" sldId="297"/>
            <ac:spMk id="37" creationId="{44EF1ACD-CBB6-4743-8762-7E90AAF02C3C}"/>
          </ac:spMkLst>
        </pc:spChg>
        <pc:spChg chg="mod">
          <ac:chgData name="Paul Easter" userId="6549cd31feb53bc1" providerId="LiveId" clId="{4015E281-70E6-4BBB-BCFC-0E9F8D45D041}" dt="2022-01-21T12:51:14.710" v="7073"/>
          <ac:spMkLst>
            <pc:docMk/>
            <pc:sldMk cId="4294665843" sldId="297"/>
            <ac:spMk id="38" creationId="{7A01D9D7-AA33-482D-AA2F-500880C78634}"/>
          </ac:spMkLst>
        </pc:spChg>
        <pc:spChg chg="mod topLvl">
          <ac:chgData name="Paul Easter" userId="6549cd31feb53bc1" providerId="LiveId" clId="{4015E281-70E6-4BBB-BCFC-0E9F8D45D041}" dt="2022-01-21T12:56:16.578" v="7104" actId="164"/>
          <ac:spMkLst>
            <pc:docMk/>
            <pc:sldMk cId="4294665843" sldId="297"/>
            <ac:spMk id="39" creationId="{11391255-79A2-4055-902A-9EC5306A24BE}"/>
          </ac:spMkLst>
        </pc:spChg>
        <pc:spChg chg="mod topLvl">
          <ac:chgData name="Paul Easter" userId="6549cd31feb53bc1" providerId="LiveId" clId="{4015E281-70E6-4BBB-BCFC-0E9F8D45D041}" dt="2022-01-21T12:56:16.578" v="7104" actId="164"/>
          <ac:spMkLst>
            <pc:docMk/>
            <pc:sldMk cId="4294665843" sldId="297"/>
            <ac:spMk id="40" creationId="{5F549C66-6C09-4E76-9193-9F4712A34B59}"/>
          </ac:spMkLst>
        </pc:spChg>
        <pc:spChg chg="mod topLvl">
          <ac:chgData name="Paul Easter" userId="6549cd31feb53bc1" providerId="LiveId" clId="{4015E281-70E6-4BBB-BCFC-0E9F8D45D041}" dt="2022-01-21T12:56:16.578" v="7104" actId="164"/>
          <ac:spMkLst>
            <pc:docMk/>
            <pc:sldMk cId="4294665843" sldId="297"/>
            <ac:spMk id="41" creationId="{456279F0-69BB-48E9-9388-046125B07E4F}"/>
          </ac:spMkLst>
        </pc:spChg>
        <pc:spChg chg="mod topLvl">
          <ac:chgData name="Paul Easter" userId="6549cd31feb53bc1" providerId="LiveId" clId="{4015E281-70E6-4BBB-BCFC-0E9F8D45D041}" dt="2022-01-21T12:56:16.578" v="7104" actId="164"/>
          <ac:spMkLst>
            <pc:docMk/>
            <pc:sldMk cId="4294665843" sldId="297"/>
            <ac:spMk id="42" creationId="{7251B0F5-88D6-4030-9AB3-6EA058C510F0}"/>
          </ac:spMkLst>
        </pc:spChg>
        <pc:spChg chg="mod topLvl">
          <ac:chgData name="Paul Easter" userId="6549cd31feb53bc1" providerId="LiveId" clId="{4015E281-70E6-4BBB-BCFC-0E9F8D45D041}" dt="2022-01-21T12:56:16.578" v="7104" actId="164"/>
          <ac:spMkLst>
            <pc:docMk/>
            <pc:sldMk cId="4294665843" sldId="297"/>
            <ac:spMk id="43" creationId="{8BCDF75E-95C4-4267-BAC7-C1E6F686FC08}"/>
          </ac:spMkLst>
        </pc:spChg>
        <pc:spChg chg="mod topLvl">
          <ac:chgData name="Paul Easter" userId="6549cd31feb53bc1" providerId="LiveId" clId="{4015E281-70E6-4BBB-BCFC-0E9F8D45D041}" dt="2022-01-21T12:56:16.578" v="7104" actId="164"/>
          <ac:spMkLst>
            <pc:docMk/>
            <pc:sldMk cId="4294665843" sldId="297"/>
            <ac:spMk id="44" creationId="{1A0C6696-5E08-4726-9515-0AC16BCE2D99}"/>
          </ac:spMkLst>
        </pc:spChg>
        <pc:spChg chg="mod topLvl">
          <ac:chgData name="Paul Easter" userId="6549cd31feb53bc1" providerId="LiveId" clId="{4015E281-70E6-4BBB-BCFC-0E9F8D45D041}" dt="2022-01-21T12:56:16.578" v="7104" actId="164"/>
          <ac:spMkLst>
            <pc:docMk/>
            <pc:sldMk cId="4294665843" sldId="297"/>
            <ac:spMk id="46" creationId="{884A3BBA-8C2A-4C3E-9160-9B32E5E99E99}"/>
          </ac:spMkLst>
        </pc:spChg>
        <pc:spChg chg="mod topLvl">
          <ac:chgData name="Paul Easter" userId="6549cd31feb53bc1" providerId="LiveId" clId="{4015E281-70E6-4BBB-BCFC-0E9F8D45D041}" dt="2022-01-21T12:56:16.578" v="7104" actId="164"/>
          <ac:spMkLst>
            <pc:docMk/>
            <pc:sldMk cId="4294665843" sldId="297"/>
            <ac:spMk id="47" creationId="{4ED8AE21-AFB3-4246-B55F-7F007B013A13}"/>
          </ac:spMkLst>
        </pc:spChg>
        <pc:spChg chg="mod topLvl">
          <ac:chgData name="Paul Easter" userId="6549cd31feb53bc1" providerId="LiveId" clId="{4015E281-70E6-4BBB-BCFC-0E9F8D45D041}" dt="2022-01-21T12:56:16.578" v="7104" actId="164"/>
          <ac:spMkLst>
            <pc:docMk/>
            <pc:sldMk cId="4294665843" sldId="297"/>
            <ac:spMk id="48" creationId="{AF0F18FF-9DCB-4BEE-860C-CA3BEF9A5DA8}"/>
          </ac:spMkLst>
        </pc:spChg>
        <pc:spChg chg="mod topLvl">
          <ac:chgData name="Paul Easter" userId="6549cd31feb53bc1" providerId="LiveId" clId="{4015E281-70E6-4BBB-BCFC-0E9F8D45D041}" dt="2022-01-21T12:56:16.578" v="7104" actId="164"/>
          <ac:spMkLst>
            <pc:docMk/>
            <pc:sldMk cId="4294665843" sldId="297"/>
            <ac:spMk id="49" creationId="{DAFE65C4-5925-44A9-A2DF-AB5DE50061EE}"/>
          </ac:spMkLst>
        </pc:spChg>
        <pc:spChg chg="mod topLvl">
          <ac:chgData name="Paul Easter" userId="6549cd31feb53bc1" providerId="LiveId" clId="{4015E281-70E6-4BBB-BCFC-0E9F8D45D041}" dt="2022-01-21T12:56:16.578" v="7104" actId="164"/>
          <ac:spMkLst>
            <pc:docMk/>
            <pc:sldMk cId="4294665843" sldId="297"/>
            <ac:spMk id="50" creationId="{7F2A7EDA-28E0-43C2-A896-34B728C42402}"/>
          </ac:spMkLst>
        </pc:spChg>
        <pc:spChg chg="mod topLvl">
          <ac:chgData name="Paul Easter" userId="6549cd31feb53bc1" providerId="LiveId" clId="{4015E281-70E6-4BBB-BCFC-0E9F8D45D041}" dt="2022-01-21T12:56:16.578" v="7104" actId="164"/>
          <ac:spMkLst>
            <pc:docMk/>
            <pc:sldMk cId="4294665843" sldId="297"/>
            <ac:spMk id="51" creationId="{81B0C242-14C7-4657-8084-C5111CE0AF12}"/>
          </ac:spMkLst>
        </pc:spChg>
        <pc:spChg chg="mod">
          <ac:chgData name="Paul Easter" userId="6549cd31feb53bc1" providerId="LiveId" clId="{4015E281-70E6-4BBB-BCFC-0E9F8D45D041}" dt="2022-01-21T12:51:14.710" v="7073"/>
          <ac:spMkLst>
            <pc:docMk/>
            <pc:sldMk cId="4294665843" sldId="297"/>
            <ac:spMk id="52" creationId="{C356DCF0-288E-4627-8655-5D06CC01AB1C}"/>
          </ac:spMkLst>
        </pc:spChg>
        <pc:spChg chg="mod">
          <ac:chgData name="Paul Easter" userId="6549cd31feb53bc1" providerId="LiveId" clId="{4015E281-70E6-4BBB-BCFC-0E9F8D45D041}" dt="2022-01-21T12:51:14.710" v="7073"/>
          <ac:spMkLst>
            <pc:docMk/>
            <pc:sldMk cId="4294665843" sldId="297"/>
            <ac:spMk id="53" creationId="{07E84636-E2BE-46E4-AE25-7AF2D3E03932}"/>
          </ac:spMkLst>
        </pc:spChg>
        <pc:spChg chg="mod">
          <ac:chgData name="Paul Easter" userId="6549cd31feb53bc1" providerId="LiveId" clId="{4015E281-70E6-4BBB-BCFC-0E9F8D45D041}" dt="2022-01-21T12:51:14.710" v="7073"/>
          <ac:spMkLst>
            <pc:docMk/>
            <pc:sldMk cId="4294665843" sldId="297"/>
            <ac:spMk id="54" creationId="{EF6865F9-B219-4674-8B0A-30E7C81A5A92}"/>
          </ac:spMkLst>
        </pc:spChg>
        <pc:spChg chg="mod">
          <ac:chgData name="Paul Easter" userId="6549cd31feb53bc1" providerId="LiveId" clId="{4015E281-70E6-4BBB-BCFC-0E9F8D45D041}" dt="2022-01-21T12:51:14.710" v="7073"/>
          <ac:spMkLst>
            <pc:docMk/>
            <pc:sldMk cId="4294665843" sldId="297"/>
            <ac:spMk id="55" creationId="{4EE7328E-AC68-49D2-8D8F-5DC1463A2C34}"/>
          </ac:spMkLst>
        </pc:spChg>
        <pc:grpChg chg="add mod">
          <ac:chgData name="Paul Easter" userId="6549cd31feb53bc1" providerId="LiveId" clId="{4015E281-70E6-4BBB-BCFC-0E9F8D45D041}" dt="2022-01-21T12:53:19.902" v="7094" actId="164"/>
          <ac:grpSpMkLst>
            <pc:docMk/>
            <pc:sldMk cId="4294665843" sldId="297"/>
            <ac:grpSpMk id="2" creationId="{3ED31694-8493-45C7-BE4C-094B20FF59A8}"/>
          </ac:grpSpMkLst>
        </pc:grpChg>
        <pc:grpChg chg="add del mod">
          <ac:chgData name="Paul Easter" userId="6549cd31feb53bc1" providerId="LiveId" clId="{4015E281-70E6-4BBB-BCFC-0E9F8D45D041}" dt="2022-01-21T12:54:51.519" v="7099" actId="165"/>
          <ac:grpSpMkLst>
            <pc:docMk/>
            <pc:sldMk cId="4294665843" sldId="297"/>
            <ac:grpSpMk id="4" creationId="{F8A69F1B-0FB9-4BB5-8472-9F632EFAE442}"/>
          </ac:grpSpMkLst>
        </pc:grpChg>
        <pc:grpChg chg="del">
          <ac:chgData name="Paul Easter" userId="6549cd31feb53bc1" providerId="LiveId" clId="{4015E281-70E6-4BBB-BCFC-0E9F8D45D041}" dt="2022-01-21T12:51:21.163" v="7075" actId="165"/>
          <ac:grpSpMkLst>
            <pc:docMk/>
            <pc:sldMk cId="4294665843" sldId="297"/>
            <ac:grpSpMk id="6" creationId="{5AA94F49-FCB6-4B27-B4D9-B835E95CE7DE}"/>
          </ac:grpSpMkLst>
        </pc:grpChg>
        <pc:grpChg chg="add mod">
          <ac:chgData name="Paul Easter" userId="6549cd31feb53bc1" providerId="LiveId" clId="{4015E281-70E6-4BBB-BCFC-0E9F8D45D041}" dt="2022-01-21T12:56:16.578" v="7104" actId="164"/>
          <ac:grpSpMkLst>
            <pc:docMk/>
            <pc:sldMk cId="4294665843" sldId="297"/>
            <ac:grpSpMk id="11" creationId="{4F3EA279-F005-49BA-B6D3-57372BD22FA5}"/>
          </ac:grpSpMkLst>
        </pc:grpChg>
        <pc:grpChg chg="add del mod">
          <ac:chgData name="Paul Easter" userId="6549cd31feb53bc1" providerId="LiveId" clId="{4015E281-70E6-4BBB-BCFC-0E9F8D45D041}" dt="2022-01-21T12:52:23.068" v="7086" actId="478"/>
          <ac:grpSpMkLst>
            <pc:docMk/>
            <pc:sldMk cId="4294665843" sldId="297"/>
            <ac:grpSpMk id="28" creationId="{65D7A05F-DB68-4CE1-9950-5D5D7D1EE952}"/>
          </ac:grpSpMkLst>
        </pc:grpChg>
        <pc:cxnChg chg="mod">
          <ac:chgData name="Paul Easter" userId="6549cd31feb53bc1" providerId="LiveId" clId="{4015E281-70E6-4BBB-BCFC-0E9F8D45D041}" dt="2022-01-21T12:51:14.710" v="7073"/>
          <ac:cxnSpMkLst>
            <pc:docMk/>
            <pc:sldMk cId="4294665843" sldId="297"/>
            <ac:cxnSpMk id="36" creationId="{35024402-C447-4208-B168-B7A3E170B4D2}"/>
          </ac:cxnSpMkLst>
        </pc:cxnChg>
        <pc:cxnChg chg="mod topLvl">
          <ac:chgData name="Paul Easter" userId="6549cd31feb53bc1" providerId="LiveId" clId="{4015E281-70E6-4BBB-BCFC-0E9F8D45D041}" dt="2022-01-21T12:56:16.578" v="7104" actId="164"/>
          <ac:cxnSpMkLst>
            <pc:docMk/>
            <pc:sldMk cId="4294665843" sldId="297"/>
            <ac:cxnSpMk id="45" creationId="{059A53AE-DAEA-48C6-BBE8-DF649B3DF4BA}"/>
          </ac:cxnSpMkLst>
        </pc:cxnChg>
      </pc:sldChg>
      <pc:sldChg chg="modSp mod">
        <pc:chgData name="Paul Easter" userId="6549cd31feb53bc1" providerId="LiveId" clId="{4015E281-70E6-4BBB-BCFC-0E9F8D45D041}" dt="2022-02-06T16:37:21.218" v="9450" actId="1036"/>
        <pc:sldMkLst>
          <pc:docMk/>
          <pc:sldMk cId="1918112312" sldId="298"/>
        </pc:sldMkLst>
        <pc:spChg chg="mod">
          <ac:chgData name="Paul Easter" userId="6549cd31feb53bc1" providerId="LiveId" clId="{4015E281-70E6-4BBB-BCFC-0E9F8D45D041}" dt="2022-01-24T13:06:15.926" v="7147" actId="113"/>
          <ac:spMkLst>
            <pc:docMk/>
            <pc:sldMk cId="1918112312" sldId="298"/>
            <ac:spMk id="10" creationId="{B4F35181-0B3D-40DA-8DF6-1B13B9FAF492}"/>
          </ac:spMkLst>
        </pc:spChg>
        <pc:spChg chg="mod">
          <ac:chgData name="Paul Easter" userId="6549cd31feb53bc1" providerId="LiveId" clId="{4015E281-70E6-4BBB-BCFC-0E9F8D45D041}" dt="2022-02-06T16:37:21.218" v="9450" actId="1036"/>
          <ac:spMkLst>
            <pc:docMk/>
            <pc:sldMk cId="1918112312" sldId="298"/>
            <ac:spMk id="12" creationId="{04C97C45-326C-41F8-9B49-FEC788D2B923}"/>
          </ac:spMkLst>
        </pc:spChg>
        <pc:graphicFrameChg chg="mod">
          <ac:chgData name="Paul Easter" userId="6549cd31feb53bc1" providerId="LiveId" clId="{4015E281-70E6-4BBB-BCFC-0E9F8D45D041}" dt="2022-02-06T16:37:21.218" v="9450" actId="1036"/>
          <ac:graphicFrameMkLst>
            <pc:docMk/>
            <pc:sldMk cId="1918112312" sldId="298"/>
            <ac:graphicFrameMk id="3" creationId="{D8614B6C-A9AC-4218-9B20-C412811BFD12}"/>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8" creationId="{34D87C42-0DDF-4FD5-9C8C-6C289F90CEEF}"/>
          </ac:graphicFrameMkLst>
        </pc:graphicFrameChg>
        <pc:graphicFrameChg chg="mod">
          <ac:chgData name="Paul Easter" userId="6549cd31feb53bc1" providerId="LiveId" clId="{4015E281-70E6-4BBB-BCFC-0E9F8D45D041}" dt="2022-02-06T16:37:21.218" v="9450" actId="1036"/>
          <ac:graphicFrameMkLst>
            <pc:docMk/>
            <pc:sldMk cId="1918112312" sldId="298"/>
            <ac:graphicFrameMk id="14" creationId="{9013FD64-FDF2-4C90-B73A-A688E9180C59}"/>
          </ac:graphicFrameMkLst>
        </pc:graphicFrameChg>
      </pc:sldChg>
      <pc:sldChg chg="del ord">
        <pc:chgData name="Paul Easter" userId="6549cd31feb53bc1" providerId="LiveId" clId="{4015E281-70E6-4BBB-BCFC-0E9F8D45D041}" dt="2022-01-27T20:06:19.601" v="8183" actId="2696"/>
        <pc:sldMkLst>
          <pc:docMk/>
          <pc:sldMk cId="1611278014" sldId="303"/>
        </pc:sldMkLst>
      </pc:sldChg>
      <pc:sldChg chg="modSp mod">
        <pc:chgData name="Paul Easter" userId="6549cd31feb53bc1" providerId="LiveId" clId="{4015E281-70E6-4BBB-BCFC-0E9F8D45D041}" dt="2022-02-25T07:25:23.436" v="18949" actId="2710"/>
        <pc:sldMkLst>
          <pc:docMk/>
          <pc:sldMk cId="1700738117" sldId="305"/>
        </pc:sldMkLst>
        <pc:spChg chg="mod">
          <ac:chgData name="Paul Easter" userId="6549cd31feb53bc1" providerId="LiveId" clId="{4015E281-70E6-4BBB-BCFC-0E9F8D45D041}" dt="2022-02-25T07:25:23.436" v="18949" actId="2710"/>
          <ac:spMkLst>
            <pc:docMk/>
            <pc:sldMk cId="1700738117" sldId="305"/>
            <ac:spMk id="12" creationId="{AC332E9B-316C-42D3-9EF3-4AB9A9BB67D6}"/>
          </ac:spMkLst>
        </pc:spChg>
        <pc:picChg chg="mod">
          <ac:chgData name="Paul Easter" userId="6549cd31feb53bc1" providerId="LiveId" clId="{4015E281-70E6-4BBB-BCFC-0E9F8D45D041}" dt="2022-02-25T07:25:03.729" v="18946" actId="1076"/>
          <ac:picMkLst>
            <pc:docMk/>
            <pc:sldMk cId="1700738117" sldId="305"/>
            <ac:picMk id="3" creationId="{FB757BF2-5F79-448F-9D22-CB06887868AA}"/>
          </ac:picMkLst>
        </pc:picChg>
      </pc:sldChg>
      <pc:sldChg chg="addSp delSp modSp mod">
        <pc:chgData name="Paul Easter" userId="6549cd31feb53bc1" providerId="LiveId" clId="{4015E281-70E6-4BBB-BCFC-0E9F8D45D041}" dt="2022-02-25T05:49:38.394" v="17720"/>
        <pc:sldMkLst>
          <pc:docMk/>
          <pc:sldMk cId="4101944720" sldId="308"/>
        </pc:sldMkLst>
        <pc:spChg chg="mod">
          <ac:chgData name="Paul Easter" userId="6549cd31feb53bc1" providerId="LiveId" clId="{4015E281-70E6-4BBB-BCFC-0E9F8D45D041}" dt="2022-02-25T05:49:38.394" v="17720"/>
          <ac:spMkLst>
            <pc:docMk/>
            <pc:sldMk cId="4101944720" sldId="308"/>
            <ac:spMk id="12" creationId="{AC332E9B-316C-42D3-9EF3-4AB9A9BB67D6}"/>
          </ac:spMkLst>
        </pc:spChg>
        <pc:picChg chg="add del mod">
          <ac:chgData name="Paul Easter" userId="6549cd31feb53bc1" providerId="LiveId" clId="{4015E281-70E6-4BBB-BCFC-0E9F8D45D041}" dt="2022-01-21T11:54:31.014" v="5068" actId="478"/>
          <ac:picMkLst>
            <pc:docMk/>
            <pc:sldMk cId="4101944720" sldId="308"/>
            <ac:picMk id="9" creationId="{6205E9E4-7E1C-498D-9033-1D9397AFDAFB}"/>
          </ac:picMkLst>
        </pc:picChg>
      </pc:sldChg>
      <pc:sldChg chg="modSp">
        <pc:chgData name="Paul Easter" userId="6549cd31feb53bc1" providerId="LiveId" clId="{4015E281-70E6-4BBB-BCFC-0E9F8D45D041}" dt="2022-02-06T14:29:48.056" v="9076" actId="113"/>
        <pc:sldMkLst>
          <pc:docMk/>
          <pc:sldMk cId="3745798368" sldId="310"/>
        </pc:sldMkLst>
        <pc:spChg chg="mod">
          <ac:chgData name="Paul Easter" userId="6549cd31feb53bc1" providerId="LiveId" clId="{4015E281-70E6-4BBB-BCFC-0E9F8D45D041}" dt="2022-02-06T14:29:48.056" v="9076" actId="113"/>
          <ac:spMkLst>
            <pc:docMk/>
            <pc:sldMk cId="3745798368" sldId="310"/>
            <ac:spMk id="9" creationId="{8490B6BD-95CA-4437-AD6A-85BE5E579E44}"/>
          </ac:spMkLst>
        </pc:spChg>
      </pc:sldChg>
      <pc:sldChg chg="addSp delSp modSp mod">
        <pc:chgData name="Paul Easter" userId="6549cd31feb53bc1" providerId="LiveId" clId="{4015E281-70E6-4BBB-BCFC-0E9F8D45D041}" dt="2022-01-27T07:01:52.963" v="7464" actId="20577"/>
        <pc:sldMkLst>
          <pc:docMk/>
          <pc:sldMk cId="3059943987" sldId="312"/>
        </pc:sldMkLst>
        <pc:spChg chg="mod">
          <ac:chgData name="Paul Easter" userId="6549cd31feb53bc1" providerId="LiveId" clId="{4015E281-70E6-4BBB-BCFC-0E9F8D45D041}" dt="2022-01-27T07:01:52.963" v="7464" actId="20577"/>
          <ac:spMkLst>
            <pc:docMk/>
            <pc:sldMk cId="3059943987" sldId="312"/>
            <ac:spMk id="12" creationId="{AC332E9B-316C-42D3-9EF3-4AB9A9BB67D6}"/>
          </ac:spMkLst>
        </pc:spChg>
        <pc:picChg chg="add del mod">
          <ac:chgData name="Paul Easter" userId="6549cd31feb53bc1" providerId="LiveId" clId="{4015E281-70E6-4BBB-BCFC-0E9F8D45D041}" dt="2022-01-24T13:39:46.741" v="7343" actId="478"/>
          <ac:picMkLst>
            <pc:docMk/>
            <pc:sldMk cId="3059943987" sldId="312"/>
            <ac:picMk id="9" creationId="{06420168-BDDB-4F5D-9BE4-A283B23DBA2F}"/>
          </ac:picMkLst>
        </pc:picChg>
      </pc:sldChg>
      <pc:sldChg chg="addSp delSp modSp mod">
        <pc:chgData name="Paul Easter" userId="6549cd31feb53bc1" providerId="LiveId" clId="{4015E281-70E6-4BBB-BCFC-0E9F8D45D041}" dt="2022-01-25T11:30:29.652" v="7436" actId="20577"/>
        <pc:sldMkLst>
          <pc:docMk/>
          <pc:sldMk cId="978460449" sldId="313"/>
        </pc:sldMkLst>
        <pc:spChg chg="mod">
          <ac:chgData name="Paul Easter" userId="6549cd31feb53bc1" providerId="LiveId" clId="{4015E281-70E6-4BBB-BCFC-0E9F8D45D041}" dt="2022-01-25T11:30:29.652" v="7436" actId="20577"/>
          <ac:spMkLst>
            <pc:docMk/>
            <pc:sldMk cId="978460449" sldId="313"/>
            <ac:spMk id="12" creationId="{AC332E9B-316C-42D3-9EF3-4AB9A9BB67D6}"/>
          </ac:spMkLst>
        </pc:spChg>
        <pc:picChg chg="add del mod">
          <ac:chgData name="Paul Easter" userId="6549cd31feb53bc1" providerId="LiveId" clId="{4015E281-70E6-4BBB-BCFC-0E9F8D45D041}" dt="2022-01-24T13:39:54.980" v="7345" actId="478"/>
          <ac:picMkLst>
            <pc:docMk/>
            <pc:sldMk cId="978460449" sldId="313"/>
            <ac:picMk id="9" creationId="{D4BC75BF-0EF4-443A-BDEC-8D5C521D7B44}"/>
          </ac:picMkLst>
        </pc:picChg>
      </pc:sldChg>
      <pc:sldChg chg="addSp delSp modSp mod">
        <pc:chgData name="Paul Easter" userId="6549cd31feb53bc1" providerId="LiveId" clId="{4015E281-70E6-4BBB-BCFC-0E9F8D45D041}" dt="2022-01-27T07:02:18.353" v="7467" actId="20577"/>
        <pc:sldMkLst>
          <pc:docMk/>
          <pc:sldMk cId="2211582978" sldId="314"/>
        </pc:sldMkLst>
        <pc:spChg chg="mod">
          <ac:chgData name="Paul Easter" userId="6549cd31feb53bc1" providerId="LiveId" clId="{4015E281-70E6-4BBB-BCFC-0E9F8D45D041}" dt="2022-01-27T07:02:18.353" v="7467" actId="20577"/>
          <ac:spMkLst>
            <pc:docMk/>
            <pc:sldMk cId="2211582978" sldId="314"/>
            <ac:spMk id="12" creationId="{AC332E9B-316C-42D3-9EF3-4AB9A9BB67D6}"/>
          </ac:spMkLst>
        </pc:spChg>
        <pc:picChg chg="add del mod">
          <ac:chgData name="Paul Easter" userId="6549cd31feb53bc1" providerId="LiveId" clId="{4015E281-70E6-4BBB-BCFC-0E9F8D45D041}" dt="2022-01-24T13:40:06.248" v="7347" actId="478"/>
          <ac:picMkLst>
            <pc:docMk/>
            <pc:sldMk cId="2211582978" sldId="314"/>
            <ac:picMk id="9" creationId="{15ACF28D-CDCD-4E6D-9613-7436D385D8F2}"/>
          </ac:picMkLst>
        </pc:picChg>
      </pc:sldChg>
      <pc:sldChg chg="modSp mod">
        <pc:chgData name="Paul Easter" userId="6549cd31feb53bc1" providerId="LiveId" clId="{4015E281-70E6-4BBB-BCFC-0E9F8D45D041}" dt="2022-02-25T07:27:08.775" v="18969"/>
        <pc:sldMkLst>
          <pc:docMk/>
          <pc:sldMk cId="2579649751" sldId="315"/>
        </pc:sldMkLst>
        <pc:spChg chg="mod">
          <ac:chgData name="Paul Easter" userId="6549cd31feb53bc1" providerId="LiveId" clId="{4015E281-70E6-4BBB-BCFC-0E9F8D45D041}" dt="2022-02-25T07:27:08.775" v="18969"/>
          <ac:spMkLst>
            <pc:docMk/>
            <pc:sldMk cId="2579649751" sldId="315"/>
            <ac:spMk id="12" creationId="{AC332E9B-316C-42D3-9EF3-4AB9A9BB67D6}"/>
          </ac:spMkLst>
        </pc:spChg>
      </pc:sldChg>
      <pc:sldChg chg="del">
        <pc:chgData name="Paul Easter" userId="6549cd31feb53bc1" providerId="LiveId" clId="{4015E281-70E6-4BBB-BCFC-0E9F8D45D041}" dt="2021-12-14T14:28:46.636" v="1857" actId="2696"/>
        <pc:sldMkLst>
          <pc:docMk/>
          <pc:sldMk cId="960206245" sldId="316"/>
        </pc:sldMkLst>
      </pc:sldChg>
      <pc:sldChg chg="delSp modSp mod">
        <pc:chgData name="Paul Easter" userId="6549cd31feb53bc1" providerId="LiveId" clId="{4015E281-70E6-4BBB-BCFC-0E9F8D45D041}" dt="2022-02-06T16:48:08.473" v="9501"/>
        <pc:sldMkLst>
          <pc:docMk/>
          <pc:sldMk cId="3412390865" sldId="332"/>
        </pc:sldMkLst>
        <pc:spChg chg="mod">
          <ac:chgData name="Paul Easter" userId="6549cd31feb53bc1" providerId="LiveId" clId="{4015E281-70E6-4BBB-BCFC-0E9F8D45D041}" dt="2022-02-06T16:48:08.473" v="9501"/>
          <ac:spMkLst>
            <pc:docMk/>
            <pc:sldMk cId="3412390865" sldId="332"/>
            <ac:spMk id="10" creationId="{B4F35181-0B3D-40DA-8DF6-1B13B9FAF492}"/>
          </ac:spMkLst>
        </pc:spChg>
        <pc:spChg chg="del mod">
          <ac:chgData name="Paul Easter" userId="6549cd31feb53bc1" providerId="LiveId" clId="{4015E281-70E6-4BBB-BCFC-0E9F8D45D041}" dt="2022-02-06T16:45:47.845" v="9481" actId="478"/>
          <ac:spMkLst>
            <pc:docMk/>
            <pc:sldMk cId="3412390865" sldId="332"/>
            <ac:spMk id="15" creationId="{A152C769-B73B-45EB-AB01-11B066D883E8}"/>
          </ac:spMkLst>
        </pc:spChg>
        <pc:graphicFrameChg chg="mod modGraphic">
          <ac:chgData name="Paul Easter" userId="6549cd31feb53bc1" providerId="LiveId" clId="{4015E281-70E6-4BBB-BCFC-0E9F8D45D041}" dt="2022-02-06T16:47:19.019" v="9491" actId="16959"/>
          <ac:graphicFrameMkLst>
            <pc:docMk/>
            <pc:sldMk cId="3412390865" sldId="332"/>
            <ac:graphicFrameMk id="8" creationId="{34D87C42-0DDF-4FD5-9C8C-6C289F90CEEF}"/>
          </ac:graphicFrameMkLst>
        </pc:graphicFrameChg>
      </pc:sldChg>
      <pc:sldChg chg="addSp delSp modSp mod">
        <pc:chgData name="Paul Easter" userId="6549cd31feb53bc1" providerId="LiveId" clId="{4015E281-70E6-4BBB-BCFC-0E9F8D45D041}" dt="2022-02-06T14:34:40.931" v="9164" actId="20577"/>
        <pc:sldMkLst>
          <pc:docMk/>
          <pc:sldMk cId="1926646886" sldId="334"/>
        </pc:sldMkLst>
        <pc:spChg chg="mod">
          <ac:chgData name="Paul Easter" userId="6549cd31feb53bc1" providerId="LiveId" clId="{4015E281-70E6-4BBB-BCFC-0E9F8D45D041}" dt="2022-02-06T14:34:40.931" v="9164" actId="20577"/>
          <ac:spMkLst>
            <pc:docMk/>
            <pc:sldMk cId="1926646886" sldId="334"/>
            <ac:spMk id="12" creationId="{AC332E9B-316C-42D3-9EF3-4AB9A9BB67D6}"/>
          </ac:spMkLst>
        </pc:spChg>
        <pc:picChg chg="add del mod">
          <ac:chgData name="Paul Easter" userId="6549cd31feb53bc1" providerId="LiveId" clId="{4015E281-70E6-4BBB-BCFC-0E9F8D45D041}" dt="2021-12-14T12:43:19.982" v="1245" actId="478"/>
          <ac:picMkLst>
            <pc:docMk/>
            <pc:sldMk cId="1926646886" sldId="334"/>
            <ac:picMk id="3" creationId="{8EE8D570-5BC9-482C-A0AC-4341159988A2}"/>
          </ac:picMkLst>
        </pc:picChg>
        <pc:picChg chg="add mod">
          <ac:chgData name="Paul Easter" userId="6549cd31feb53bc1" providerId="LiveId" clId="{4015E281-70E6-4BBB-BCFC-0E9F8D45D041}" dt="2022-01-14T06:19:46.299" v="4597" actId="1036"/>
          <ac:picMkLst>
            <pc:docMk/>
            <pc:sldMk cId="1926646886" sldId="334"/>
            <ac:picMk id="5" creationId="{B4E34457-7916-4DA7-A592-01A4C71B57E6}"/>
          </ac:picMkLst>
        </pc:picChg>
      </pc:sldChg>
      <pc:sldChg chg="modSp mod">
        <pc:chgData name="Paul Easter" userId="6549cd31feb53bc1" providerId="LiveId" clId="{4015E281-70E6-4BBB-BCFC-0E9F8D45D041}" dt="2022-02-06T14:29:15.222" v="9071" actId="113"/>
        <pc:sldMkLst>
          <pc:docMk/>
          <pc:sldMk cId="3420505872" sldId="335"/>
        </pc:sldMkLst>
        <pc:spChg chg="mod">
          <ac:chgData name="Paul Easter" userId="6549cd31feb53bc1" providerId="LiveId" clId="{4015E281-70E6-4BBB-BCFC-0E9F8D45D041}" dt="2022-02-06T14:29:15.222" v="9071" actId="113"/>
          <ac:spMkLst>
            <pc:docMk/>
            <pc:sldMk cId="3420505872" sldId="335"/>
            <ac:spMk id="12" creationId="{AC332E9B-316C-42D3-9EF3-4AB9A9BB67D6}"/>
          </ac:spMkLst>
        </pc:spChg>
      </pc:sldChg>
      <pc:sldChg chg="modSp mod">
        <pc:chgData name="Paul Easter" userId="6549cd31feb53bc1" providerId="LiveId" clId="{4015E281-70E6-4BBB-BCFC-0E9F8D45D041}" dt="2022-01-24T13:48:29.104" v="7402" actId="404"/>
        <pc:sldMkLst>
          <pc:docMk/>
          <pc:sldMk cId="2364725068" sldId="346"/>
        </pc:sldMkLst>
        <pc:spChg chg="mod">
          <ac:chgData name="Paul Easter" userId="6549cd31feb53bc1" providerId="LiveId" clId="{4015E281-70E6-4BBB-BCFC-0E9F8D45D041}" dt="2022-01-24T13:48:29.104" v="7402" actId="404"/>
          <ac:spMkLst>
            <pc:docMk/>
            <pc:sldMk cId="2364725068" sldId="346"/>
            <ac:spMk id="12" creationId="{AC332E9B-316C-42D3-9EF3-4AB9A9BB67D6}"/>
          </ac:spMkLst>
        </pc:spChg>
        <pc:spChg chg="mod">
          <ac:chgData name="Paul Easter" userId="6549cd31feb53bc1" providerId="LiveId" clId="{4015E281-70E6-4BBB-BCFC-0E9F8D45D041}" dt="2022-01-24T13:31:12.150" v="7332" actId="20577"/>
          <ac:spMkLst>
            <pc:docMk/>
            <pc:sldMk cId="2364725068" sldId="346"/>
            <ac:spMk id="15" creationId="{43FE38A8-D460-49B2-8B31-57D331409A6D}"/>
          </ac:spMkLst>
        </pc:spChg>
      </pc:sldChg>
      <pc:sldChg chg="modSp mod">
        <pc:chgData name="Paul Easter" userId="6549cd31feb53bc1" providerId="LiveId" clId="{4015E281-70E6-4BBB-BCFC-0E9F8D45D041}" dt="2022-02-14T14:49:45.409" v="11124" actId="20577"/>
        <pc:sldMkLst>
          <pc:docMk/>
          <pc:sldMk cId="4093036546" sldId="347"/>
        </pc:sldMkLst>
        <pc:spChg chg="mod">
          <ac:chgData name="Paul Easter" userId="6549cd31feb53bc1" providerId="LiveId" clId="{4015E281-70E6-4BBB-BCFC-0E9F8D45D041}" dt="2022-02-14T14:49:45.409" v="11124" actId="20577"/>
          <ac:spMkLst>
            <pc:docMk/>
            <pc:sldMk cId="4093036546" sldId="347"/>
            <ac:spMk id="15" creationId="{43FE38A8-D460-49B2-8B31-57D331409A6D}"/>
          </ac:spMkLst>
        </pc:spChg>
        <pc:picChg chg="mod">
          <ac:chgData name="Paul Easter" userId="6549cd31feb53bc1" providerId="LiveId" clId="{4015E281-70E6-4BBB-BCFC-0E9F8D45D041}" dt="2022-01-14T06:21:48.028" v="4635" actId="688"/>
          <ac:picMkLst>
            <pc:docMk/>
            <pc:sldMk cId="4093036546" sldId="347"/>
            <ac:picMk id="9" creationId="{59D4FD60-03A6-475D-B23F-72D740D22005}"/>
          </ac:picMkLst>
        </pc:picChg>
      </pc:sldChg>
      <pc:sldChg chg="addSp delSp modSp mod ord">
        <pc:chgData name="Paul Easter" userId="6549cd31feb53bc1" providerId="LiveId" clId="{4015E281-70E6-4BBB-BCFC-0E9F8D45D041}" dt="2022-01-24T13:32:10.989" v="7334"/>
        <pc:sldMkLst>
          <pc:docMk/>
          <pc:sldMk cId="1273367311" sldId="357"/>
        </pc:sldMkLst>
        <pc:picChg chg="add del mod">
          <ac:chgData name="Paul Easter" userId="6549cd31feb53bc1" providerId="LiveId" clId="{4015E281-70E6-4BBB-BCFC-0E9F8D45D041}" dt="2022-01-24T13:10:21.390" v="7150" actId="478"/>
          <ac:picMkLst>
            <pc:docMk/>
            <pc:sldMk cId="1273367311" sldId="357"/>
            <ac:picMk id="3" creationId="{66185926-328C-4D26-B454-F1C8BFE39C7F}"/>
          </ac:picMkLst>
        </pc:picChg>
      </pc:sldChg>
      <pc:sldChg chg="modSp">
        <pc:chgData name="Paul Easter" userId="6549cd31feb53bc1" providerId="LiveId" clId="{4015E281-70E6-4BBB-BCFC-0E9F8D45D041}" dt="2022-02-07T16:05:50.235" v="10192" actId="20577"/>
        <pc:sldMkLst>
          <pc:docMk/>
          <pc:sldMk cId="3817960026" sldId="359"/>
        </pc:sldMkLst>
        <pc:spChg chg="mod">
          <ac:chgData name="Paul Easter" userId="6549cd31feb53bc1" providerId="LiveId" clId="{4015E281-70E6-4BBB-BCFC-0E9F8D45D041}" dt="2022-02-07T16:05:50.235" v="10192" actId="20577"/>
          <ac:spMkLst>
            <pc:docMk/>
            <pc:sldMk cId="3817960026" sldId="359"/>
            <ac:spMk id="12" creationId="{AC332E9B-316C-42D3-9EF3-4AB9A9BB67D6}"/>
          </ac:spMkLst>
        </pc:spChg>
      </pc:sldChg>
      <pc:sldChg chg="modSp">
        <pc:chgData name="Paul Easter" userId="6549cd31feb53bc1" providerId="LiveId" clId="{4015E281-70E6-4BBB-BCFC-0E9F8D45D041}" dt="2022-02-07T16:03:26.583" v="10164" actId="20577"/>
        <pc:sldMkLst>
          <pc:docMk/>
          <pc:sldMk cId="1497539400" sldId="360"/>
        </pc:sldMkLst>
        <pc:spChg chg="mod">
          <ac:chgData name="Paul Easter" userId="6549cd31feb53bc1" providerId="LiveId" clId="{4015E281-70E6-4BBB-BCFC-0E9F8D45D041}" dt="2022-02-07T16:03:26.583" v="10164" actId="20577"/>
          <ac:spMkLst>
            <pc:docMk/>
            <pc:sldMk cId="1497539400" sldId="360"/>
            <ac:spMk id="12" creationId="{AC332E9B-316C-42D3-9EF3-4AB9A9BB67D6}"/>
          </ac:spMkLst>
        </pc:spChg>
      </pc:sldChg>
      <pc:sldChg chg="modSp mod">
        <pc:chgData name="Paul Easter" userId="6549cd31feb53bc1" providerId="LiveId" clId="{4015E281-70E6-4BBB-BCFC-0E9F8D45D041}" dt="2022-01-21T13:08:57.582" v="7108" actId="20577"/>
        <pc:sldMkLst>
          <pc:docMk/>
          <pc:sldMk cId="2826913016" sldId="361"/>
        </pc:sldMkLst>
        <pc:spChg chg="mod">
          <ac:chgData name="Paul Easter" userId="6549cd31feb53bc1" providerId="LiveId" clId="{4015E281-70E6-4BBB-BCFC-0E9F8D45D041}" dt="2022-01-21T13:08:57.582" v="7108" actId="20577"/>
          <ac:spMkLst>
            <pc:docMk/>
            <pc:sldMk cId="2826913016" sldId="361"/>
            <ac:spMk id="12" creationId="{AC332E9B-316C-42D3-9EF3-4AB9A9BB67D6}"/>
          </ac:spMkLst>
        </pc:spChg>
      </pc:sldChg>
      <pc:sldChg chg="modSp mod">
        <pc:chgData name="Paul Easter" userId="6549cd31feb53bc1" providerId="LiveId" clId="{4015E281-70E6-4BBB-BCFC-0E9F8D45D041}" dt="2022-02-06T14:26:45.295" v="9050" actId="20577"/>
        <pc:sldMkLst>
          <pc:docMk/>
          <pc:sldMk cId="2864937890" sldId="362"/>
        </pc:sldMkLst>
        <pc:spChg chg="mod">
          <ac:chgData name="Paul Easter" userId="6549cd31feb53bc1" providerId="LiveId" clId="{4015E281-70E6-4BBB-BCFC-0E9F8D45D041}" dt="2022-02-06T14:26:45.295" v="9050" actId="20577"/>
          <ac:spMkLst>
            <pc:docMk/>
            <pc:sldMk cId="2864937890" sldId="362"/>
            <ac:spMk id="12" creationId="{AC332E9B-316C-42D3-9EF3-4AB9A9BB67D6}"/>
          </ac:spMkLst>
        </pc:spChg>
      </pc:sldChg>
      <pc:sldChg chg="modSp">
        <pc:chgData name="Paul Easter" userId="6549cd31feb53bc1" providerId="LiveId" clId="{4015E281-70E6-4BBB-BCFC-0E9F8D45D041}" dt="2022-02-25T07:25:56.041" v="18952"/>
        <pc:sldMkLst>
          <pc:docMk/>
          <pc:sldMk cId="4278811554" sldId="363"/>
        </pc:sldMkLst>
        <pc:spChg chg="mod">
          <ac:chgData name="Paul Easter" userId="6549cd31feb53bc1" providerId="LiveId" clId="{4015E281-70E6-4BBB-BCFC-0E9F8D45D041}" dt="2022-02-25T07:25:56.041" v="18952"/>
          <ac:spMkLst>
            <pc:docMk/>
            <pc:sldMk cId="4278811554" sldId="363"/>
            <ac:spMk id="12" creationId="{AC332E9B-316C-42D3-9EF3-4AB9A9BB67D6}"/>
          </ac:spMkLst>
        </pc:spChg>
      </pc:sldChg>
      <pc:sldChg chg="delSp modSp mod ord">
        <pc:chgData name="Paul Easter" userId="6549cd31feb53bc1" providerId="LiveId" clId="{4015E281-70E6-4BBB-BCFC-0E9F8D45D041}" dt="2021-12-14T12:22:52.953" v="1027" actId="478"/>
        <pc:sldMkLst>
          <pc:docMk/>
          <pc:sldMk cId="430156504" sldId="365"/>
        </pc:sldMkLst>
        <pc:spChg chg="mod">
          <ac:chgData name="Paul Easter" userId="6549cd31feb53bc1" providerId="LiveId" clId="{4015E281-70E6-4BBB-BCFC-0E9F8D45D041}" dt="2021-12-14T12:15:24.887" v="776"/>
          <ac:spMkLst>
            <pc:docMk/>
            <pc:sldMk cId="430156504" sldId="365"/>
            <ac:spMk id="2" creationId="{00000000-0000-0000-0000-000000000000}"/>
          </ac:spMkLst>
        </pc:spChg>
        <pc:spChg chg="del">
          <ac:chgData name="Paul Easter" userId="6549cd31feb53bc1" providerId="LiveId" clId="{4015E281-70E6-4BBB-BCFC-0E9F8D45D041}" dt="2021-12-14T12:22:52.953" v="1027" actId="478"/>
          <ac:spMkLst>
            <pc:docMk/>
            <pc:sldMk cId="430156504" sldId="365"/>
            <ac:spMk id="6" creationId="{ECD32D03-16FD-450E-A8F1-1A9EFA7F7A25}"/>
          </ac:spMkLst>
        </pc:spChg>
        <pc:spChg chg="mod">
          <ac:chgData name="Paul Easter" userId="6549cd31feb53bc1" providerId="LiveId" clId="{4015E281-70E6-4BBB-BCFC-0E9F8D45D041}" dt="2021-12-14T12:19:00.921" v="957" actId="20577"/>
          <ac:spMkLst>
            <pc:docMk/>
            <pc:sldMk cId="430156504" sldId="365"/>
            <ac:spMk id="8" creationId="{ADEBA76F-0127-4B80-95D3-BABE2D03FF4D}"/>
          </ac:spMkLst>
        </pc:spChg>
        <pc:spChg chg="mod">
          <ac:chgData name="Paul Easter" userId="6549cd31feb53bc1" providerId="LiveId" clId="{4015E281-70E6-4BBB-BCFC-0E9F8D45D041}" dt="2021-12-14T12:18:55.953" v="956" actId="404"/>
          <ac:spMkLst>
            <pc:docMk/>
            <pc:sldMk cId="430156504" sldId="365"/>
            <ac:spMk id="9" creationId="{8FE03B4A-32D1-44D8-A158-D42748F83870}"/>
          </ac:spMkLst>
        </pc:spChg>
        <pc:grpChg chg="mod">
          <ac:chgData name="Paul Easter" userId="6549cd31feb53bc1" providerId="LiveId" clId="{4015E281-70E6-4BBB-BCFC-0E9F8D45D041}" dt="2021-12-14T12:18:44.502" v="953" actId="14100"/>
          <ac:grpSpMkLst>
            <pc:docMk/>
            <pc:sldMk cId="430156504" sldId="365"/>
            <ac:grpSpMk id="7" creationId="{147DEE3C-AC60-46A5-91F3-97A92A77781F}"/>
          </ac:grpSpMkLst>
        </pc:grpChg>
        <pc:picChg chg="mod">
          <ac:chgData name="Paul Easter" userId="6549cd31feb53bc1" providerId="LiveId" clId="{4015E281-70E6-4BBB-BCFC-0E9F8D45D041}" dt="2021-12-14T12:16:40.134" v="784" actId="14826"/>
          <ac:picMkLst>
            <pc:docMk/>
            <pc:sldMk cId="430156504" sldId="365"/>
            <ac:picMk id="5" creationId="{6995948A-DF28-45D8-AD2F-4179A90623F3}"/>
          </ac:picMkLst>
        </pc:picChg>
        <pc:picChg chg="mod">
          <ac:chgData name="Paul Easter" userId="6549cd31feb53bc1" providerId="LiveId" clId="{4015E281-70E6-4BBB-BCFC-0E9F8D45D041}" dt="2021-12-14T12:16:44.561" v="785" actId="14826"/>
          <ac:picMkLst>
            <pc:docMk/>
            <pc:sldMk cId="430156504" sldId="365"/>
            <ac:picMk id="10" creationId="{DE68051E-662F-4BBC-AC24-2D0F55D1781B}"/>
          </ac:picMkLst>
        </pc:picChg>
      </pc:sldChg>
      <pc:sldChg chg="modSp mod">
        <pc:chgData name="Paul Easter" userId="6549cd31feb53bc1" providerId="LiveId" clId="{4015E281-70E6-4BBB-BCFC-0E9F8D45D041}" dt="2021-12-14T10:37:16.623" v="359" actId="404"/>
        <pc:sldMkLst>
          <pc:docMk/>
          <pc:sldMk cId="4217289480" sldId="366"/>
        </pc:sldMkLst>
        <pc:spChg chg="mod">
          <ac:chgData name="Paul Easter" userId="6549cd31feb53bc1" providerId="LiveId" clId="{4015E281-70E6-4BBB-BCFC-0E9F8D45D041}" dt="2021-12-14T10:36:04.947" v="340" actId="20577"/>
          <ac:spMkLst>
            <pc:docMk/>
            <pc:sldMk cId="4217289480" sldId="366"/>
            <ac:spMk id="4" creationId="{21A21D1A-F856-4034-849A-410C32CB64AB}"/>
          </ac:spMkLst>
        </pc:spChg>
        <pc:spChg chg="mod">
          <ac:chgData name="Paul Easter" userId="6549cd31feb53bc1" providerId="LiveId" clId="{4015E281-70E6-4BBB-BCFC-0E9F8D45D041}" dt="2021-12-14T10:37:16.623" v="359" actId="404"/>
          <ac:spMkLst>
            <pc:docMk/>
            <pc:sldMk cId="4217289480" sldId="366"/>
            <ac:spMk id="13" creationId="{00000000-0000-0000-0000-000000000000}"/>
          </ac:spMkLst>
        </pc:spChg>
      </pc:sldChg>
      <pc:sldChg chg="modSp mod">
        <pc:chgData name="Paul Easter" userId="6549cd31feb53bc1" providerId="LiveId" clId="{4015E281-70E6-4BBB-BCFC-0E9F8D45D041}" dt="2022-02-14T14:34:08.657" v="11103" actId="20577"/>
        <pc:sldMkLst>
          <pc:docMk/>
          <pc:sldMk cId="2891822342" sldId="372"/>
        </pc:sldMkLst>
        <pc:spChg chg="mod">
          <ac:chgData name="Paul Easter" userId="6549cd31feb53bc1" providerId="LiveId" clId="{4015E281-70E6-4BBB-BCFC-0E9F8D45D041}" dt="2022-02-14T14:33:41.780" v="11098" actId="20577"/>
          <ac:spMkLst>
            <pc:docMk/>
            <pc:sldMk cId="2891822342" sldId="372"/>
            <ac:spMk id="24" creationId="{F5265D0C-FE5C-43A5-8B66-F8BA3BA5F687}"/>
          </ac:spMkLst>
        </pc:spChg>
        <pc:spChg chg="mod">
          <ac:chgData name="Paul Easter" userId="6549cd31feb53bc1" providerId="LiveId" clId="{4015E281-70E6-4BBB-BCFC-0E9F8D45D041}" dt="2022-02-14T14:34:08.657" v="11103" actId="20577"/>
          <ac:spMkLst>
            <pc:docMk/>
            <pc:sldMk cId="2891822342" sldId="372"/>
            <ac:spMk id="25" creationId="{F340D694-089B-4E28-B5DF-E44B68D52C45}"/>
          </ac:spMkLst>
        </pc:spChg>
        <pc:graphicFrameChg chg="mod">
          <ac:chgData name="Paul Easter" userId="6549cd31feb53bc1" providerId="LiveId" clId="{4015E281-70E6-4BBB-BCFC-0E9F8D45D041}" dt="2022-02-14T14:31:16.183" v="10937" actId="1036"/>
          <ac:graphicFrameMkLst>
            <pc:docMk/>
            <pc:sldMk cId="2891822342" sldId="372"/>
            <ac:graphicFrameMk id="21" creationId="{D727BB2C-C414-4DEC-A49F-C3120E85D6CD}"/>
          </ac:graphicFrameMkLst>
        </pc:graphicFrameChg>
      </pc:sldChg>
      <pc:sldChg chg="modSp mod">
        <pc:chgData name="Paul Easter" userId="6549cd31feb53bc1" providerId="LiveId" clId="{4015E281-70E6-4BBB-BCFC-0E9F8D45D041}" dt="2021-12-14T10:01:13.637" v="182"/>
        <pc:sldMkLst>
          <pc:docMk/>
          <pc:sldMk cId="838473719" sldId="373"/>
        </pc:sldMkLst>
        <pc:spChg chg="mod">
          <ac:chgData name="Paul Easter" userId="6549cd31feb53bc1" providerId="LiveId" clId="{4015E281-70E6-4BBB-BCFC-0E9F8D45D041}" dt="2021-12-14T07:35:20.538" v="102" actId="20577"/>
          <ac:spMkLst>
            <pc:docMk/>
            <pc:sldMk cId="838473719" sldId="373"/>
            <ac:spMk id="25" creationId="{F340D694-089B-4E28-B5DF-E44B68D52C45}"/>
          </ac:spMkLst>
        </pc:spChg>
        <pc:graphicFrameChg chg="mod">
          <ac:chgData name="Paul Easter" userId="6549cd31feb53bc1" providerId="LiveId" clId="{4015E281-70E6-4BBB-BCFC-0E9F8D45D041}" dt="2021-12-14T10:01:13.637" v="182"/>
          <ac:graphicFrameMkLst>
            <pc:docMk/>
            <pc:sldMk cId="838473719" sldId="373"/>
            <ac:graphicFrameMk id="21" creationId="{D727BB2C-C414-4DEC-A49F-C3120E85D6CD}"/>
          </ac:graphicFrameMkLst>
        </pc:graphicFrameChg>
      </pc:sldChg>
      <pc:sldChg chg="modSp">
        <pc:chgData name="Paul Easter" userId="6549cd31feb53bc1" providerId="LiveId" clId="{4015E281-70E6-4BBB-BCFC-0E9F8D45D041}" dt="2021-12-14T07:20:35.742" v="8"/>
        <pc:sldMkLst>
          <pc:docMk/>
          <pc:sldMk cId="1289704839" sldId="375"/>
        </pc:sldMkLst>
        <pc:graphicFrameChg chg="mod">
          <ac:chgData name="Paul Easter" userId="6549cd31feb53bc1" providerId="LiveId" clId="{4015E281-70E6-4BBB-BCFC-0E9F8D45D041}" dt="2021-12-14T07:20:35.742" v="8"/>
          <ac:graphicFrameMkLst>
            <pc:docMk/>
            <pc:sldMk cId="1289704839" sldId="375"/>
            <ac:graphicFrameMk id="21" creationId="{D727BB2C-C414-4DEC-A49F-C3120E85D6CD}"/>
          </ac:graphicFrameMkLst>
        </pc:graphicFrameChg>
      </pc:sldChg>
      <pc:sldChg chg="addSp delSp modSp mod">
        <pc:chgData name="Paul Easter" userId="6549cd31feb53bc1" providerId="LiveId" clId="{4015E281-70E6-4BBB-BCFC-0E9F8D45D041}" dt="2022-02-06T16:50:34.450" v="9580" actId="20577"/>
        <pc:sldMkLst>
          <pc:docMk/>
          <pc:sldMk cId="3800420751" sldId="376"/>
        </pc:sldMkLst>
        <pc:spChg chg="mod">
          <ac:chgData name="Paul Easter" userId="6549cd31feb53bc1" providerId="LiveId" clId="{4015E281-70E6-4BBB-BCFC-0E9F8D45D041}" dt="2022-02-06T16:50:34.450" v="9580" actId="20577"/>
          <ac:spMkLst>
            <pc:docMk/>
            <pc:sldMk cId="3800420751" sldId="376"/>
            <ac:spMk id="24" creationId="{F5265D0C-FE5C-43A5-8B66-F8BA3BA5F687}"/>
          </ac:spMkLst>
        </pc:spChg>
        <pc:spChg chg="mod">
          <ac:chgData name="Paul Easter" userId="6549cd31feb53bc1" providerId="LiveId" clId="{4015E281-70E6-4BBB-BCFC-0E9F8D45D041}" dt="2022-01-27T07:54:19.643" v="8000" actId="20577"/>
          <ac:spMkLst>
            <pc:docMk/>
            <pc:sldMk cId="3800420751" sldId="376"/>
            <ac:spMk id="25" creationId="{F340D694-089B-4E28-B5DF-E44B68D52C45}"/>
          </ac:spMkLst>
        </pc:spChg>
        <pc:graphicFrameChg chg="mod">
          <ac:chgData name="Paul Easter" userId="6549cd31feb53bc1" providerId="LiveId" clId="{4015E281-70E6-4BBB-BCFC-0E9F8D45D041}" dt="2021-12-14T07:20:50.051" v="10"/>
          <ac:graphicFrameMkLst>
            <pc:docMk/>
            <pc:sldMk cId="3800420751" sldId="376"/>
            <ac:graphicFrameMk id="21" creationId="{D727BB2C-C414-4DEC-A49F-C3120E85D6CD}"/>
          </ac:graphicFrameMkLst>
        </pc:graphicFrameChg>
        <pc:picChg chg="add mod">
          <ac:chgData name="Paul Easter" userId="6549cd31feb53bc1" providerId="LiveId" clId="{4015E281-70E6-4BBB-BCFC-0E9F8D45D041}" dt="2021-12-14T14:34:13.395" v="1872"/>
          <ac:picMkLst>
            <pc:docMk/>
            <pc:sldMk cId="3800420751" sldId="376"/>
            <ac:picMk id="7" creationId="{2A93B8CD-9E08-4792-8A28-F3E5643D4891}"/>
          </ac:picMkLst>
        </pc:picChg>
        <pc:picChg chg="add del mod">
          <ac:chgData name="Paul Easter" userId="6549cd31feb53bc1" providerId="LiveId" clId="{4015E281-70E6-4BBB-BCFC-0E9F8D45D041}" dt="2022-01-27T07:28:43.742" v="7482" actId="478"/>
          <ac:picMkLst>
            <pc:docMk/>
            <pc:sldMk cId="3800420751" sldId="376"/>
            <ac:picMk id="8" creationId="{52901734-CBEF-4F43-B5D3-0F238AACF2B6}"/>
          </ac:picMkLst>
        </pc:picChg>
      </pc:sldChg>
      <pc:sldChg chg="modSp">
        <pc:chgData name="Paul Easter" userId="6549cd31feb53bc1" providerId="LiveId" clId="{4015E281-70E6-4BBB-BCFC-0E9F8D45D041}" dt="2021-12-14T07:05:57.613" v="1"/>
        <pc:sldMkLst>
          <pc:docMk/>
          <pc:sldMk cId="2288956024" sldId="377"/>
        </pc:sldMkLst>
        <pc:graphicFrameChg chg="mod">
          <ac:chgData name="Paul Easter" userId="6549cd31feb53bc1" providerId="LiveId" clId="{4015E281-70E6-4BBB-BCFC-0E9F8D45D041}" dt="2021-12-14T07:05:57.613" v="1"/>
          <ac:graphicFrameMkLst>
            <pc:docMk/>
            <pc:sldMk cId="2288956024" sldId="377"/>
            <ac:graphicFrameMk id="21" creationId="{D727BB2C-C414-4DEC-A49F-C3120E85D6CD}"/>
          </ac:graphicFrameMkLst>
        </pc:graphicFrameChg>
      </pc:sldChg>
      <pc:sldChg chg="modSp">
        <pc:chgData name="Paul Easter" userId="6549cd31feb53bc1" providerId="LiveId" clId="{4015E281-70E6-4BBB-BCFC-0E9F8D45D041}" dt="2021-12-14T07:07:10.151" v="3"/>
        <pc:sldMkLst>
          <pc:docMk/>
          <pc:sldMk cId="3960176656" sldId="378"/>
        </pc:sldMkLst>
        <pc:graphicFrameChg chg="mod">
          <ac:chgData name="Paul Easter" userId="6549cd31feb53bc1" providerId="LiveId" clId="{4015E281-70E6-4BBB-BCFC-0E9F8D45D041}" dt="2021-12-14T07:07:10.151" v="3"/>
          <ac:graphicFrameMkLst>
            <pc:docMk/>
            <pc:sldMk cId="3960176656" sldId="378"/>
            <ac:graphicFrameMk id="21" creationId="{D727BB2C-C414-4DEC-A49F-C3120E85D6CD}"/>
          </ac:graphicFrameMkLst>
        </pc:graphicFrameChg>
      </pc:sldChg>
      <pc:sldChg chg="modSp mod">
        <pc:chgData name="Paul Easter" userId="6549cd31feb53bc1" providerId="LiveId" clId="{4015E281-70E6-4BBB-BCFC-0E9F8D45D041}" dt="2021-12-14T07:25:33.824" v="21"/>
        <pc:sldMkLst>
          <pc:docMk/>
          <pc:sldMk cId="465651498" sldId="381"/>
        </pc:sldMkLst>
        <pc:spChg chg="mod">
          <ac:chgData name="Paul Easter" userId="6549cd31feb53bc1" providerId="LiveId" clId="{4015E281-70E6-4BBB-BCFC-0E9F8D45D041}" dt="2021-12-14T07:24:19.472" v="19" actId="20577"/>
          <ac:spMkLst>
            <pc:docMk/>
            <pc:sldMk cId="465651498" sldId="381"/>
            <ac:spMk id="25" creationId="{F340D694-089B-4E28-B5DF-E44B68D52C45}"/>
          </ac:spMkLst>
        </pc:spChg>
        <pc:graphicFrameChg chg="mod">
          <ac:chgData name="Paul Easter" userId="6549cd31feb53bc1" providerId="LiveId" clId="{4015E281-70E6-4BBB-BCFC-0E9F8D45D041}" dt="2021-12-14T07:25:33.824" v="21"/>
          <ac:graphicFrameMkLst>
            <pc:docMk/>
            <pc:sldMk cId="465651498" sldId="381"/>
            <ac:graphicFrameMk id="21" creationId="{D727BB2C-C414-4DEC-A49F-C3120E85D6CD}"/>
          </ac:graphicFrameMkLst>
        </pc:graphicFrameChg>
      </pc:sldChg>
      <pc:sldChg chg="modSp add mod">
        <pc:chgData name="Paul Easter" userId="6549cd31feb53bc1" providerId="LiveId" clId="{4015E281-70E6-4BBB-BCFC-0E9F8D45D041}" dt="2021-12-14T11:19:52.462" v="389" actId="20577"/>
        <pc:sldMkLst>
          <pc:docMk/>
          <pc:sldMk cId="129631972" sldId="383"/>
        </pc:sldMkLst>
        <pc:spChg chg="mod">
          <ac:chgData name="Paul Easter" userId="6549cd31feb53bc1" providerId="LiveId" clId="{4015E281-70E6-4BBB-BCFC-0E9F8D45D041}" dt="2021-12-14T11:19:52.462" v="389" actId="20577"/>
          <ac:spMkLst>
            <pc:docMk/>
            <pc:sldMk cId="129631972" sldId="383"/>
            <ac:spMk id="25" creationId="{F340D694-089B-4E28-B5DF-E44B68D52C45}"/>
          </ac:spMkLst>
        </pc:spChg>
        <pc:graphicFrameChg chg="mod">
          <ac:chgData name="Paul Easter" userId="6549cd31feb53bc1" providerId="LiveId" clId="{4015E281-70E6-4BBB-BCFC-0E9F8D45D041}" dt="2021-12-14T07:27:34.227" v="24"/>
          <ac:graphicFrameMkLst>
            <pc:docMk/>
            <pc:sldMk cId="129631972" sldId="383"/>
            <ac:graphicFrameMk id="21" creationId="{D727BB2C-C414-4DEC-A49F-C3120E85D6CD}"/>
          </ac:graphicFrameMkLst>
        </pc:graphicFrameChg>
      </pc:sldChg>
      <pc:sldChg chg="modSp add del mod">
        <pc:chgData name="Paul Easter" userId="6549cd31feb53bc1" providerId="LiveId" clId="{4015E281-70E6-4BBB-BCFC-0E9F8D45D041}" dt="2021-12-14T10:08:49.976" v="245" actId="2696"/>
        <pc:sldMkLst>
          <pc:docMk/>
          <pc:sldMk cId="2441381013" sldId="384"/>
        </pc:sldMkLst>
        <pc:spChg chg="mod">
          <ac:chgData name="Paul Easter" userId="6549cd31feb53bc1" providerId="LiveId" clId="{4015E281-70E6-4BBB-BCFC-0E9F8D45D041}" dt="2021-12-14T07:35:08.142" v="101"/>
          <ac:spMkLst>
            <pc:docMk/>
            <pc:sldMk cId="2441381013" sldId="384"/>
            <ac:spMk id="25" creationId="{F340D694-089B-4E28-B5DF-E44B68D52C45}"/>
          </ac:spMkLst>
        </pc:spChg>
        <pc:graphicFrameChg chg="mod">
          <ac:chgData name="Paul Easter" userId="6549cd31feb53bc1" providerId="LiveId" clId="{4015E281-70E6-4BBB-BCFC-0E9F8D45D041}" dt="2021-12-14T10:01:19.268" v="184"/>
          <ac:graphicFrameMkLst>
            <pc:docMk/>
            <pc:sldMk cId="2441381013" sldId="384"/>
            <ac:graphicFrameMk id="21" creationId="{D727BB2C-C414-4DEC-A49F-C3120E85D6CD}"/>
          </ac:graphicFrameMkLst>
        </pc:graphicFrameChg>
      </pc:sldChg>
      <pc:sldChg chg="modSp add">
        <pc:chgData name="Paul Easter" userId="6549cd31feb53bc1" providerId="LiveId" clId="{4015E281-70E6-4BBB-BCFC-0E9F8D45D041}" dt="2021-12-14T10:08:13.657" v="244"/>
        <pc:sldMkLst>
          <pc:docMk/>
          <pc:sldMk cId="2044179602" sldId="385"/>
        </pc:sldMkLst>
        <pc:graphicFrameChg chg="mod">
          <ac:chgData name="Paul Easter" userId="6549cd31feb53bc1" providerId="LiveId" clId="{4015E281-70E6-4BBB-BCFC-0E9F8D45D041}" dt="2021-12-14T10:08:13.657" v="244"/>
          <ac:graphicFrameMkLst>
            <pc:docMk/>
            <pc:sldMk cId="2044179602" sldId="385"/>
            <ac:graphicFrameMk id="21" creationId="{D727BB2C-C414-4DEC-A49F-C3120E85D6CD}"/>
          </ac:graphicFrameMkLst>
        </pc:graphicFrameChg>
      </pc:sldChg>
      <pc:sldChg chg="modSp add mod">
        <pc:chgData name="Paul Easter" userId="6549cd31feb53bc1" providerId="LiveId" clId="{4015E281-70E6-4BBB-BCFC-0E9F8D45D041}" dt="2021-12-14T10:05:49.329" v="242"/>
        <pc:sldMkLst>
          <pc:docMk/>
          <pc:sldMk cId="3474769126" sldId="386"/>
        </pc:sldMkLst>
        <pc:spChg chg="mod">
          <ac:chgData name="Paul Easter" userId="6549cd31feb53bc1" providerId="LiveId" clId="{4015E281-70E6-4BBB-BCFC-0E9F8D45D041}" dt="2021-12-14T09:57:48.807" v="116" actId="20577"/>
          <ac:spMkLst>
            <pc:docMk/>
            <pc:sldMk cId="3474769126" sldId="386"/>
            <ac:spMk id="24" creationId="{F5265D0C-FE5C-43A5-8B66-F8BA3BA5F687}"/>
          </ac:spMkLst>
        </pc:spChg>
        <pc:spChg chg="mod">
          <ac:chgData name="Paul Easter" userId="6549cd31feb53bc1" providerId="LiveId" clId="{4015E281-70E6-4BBB-BCFC-0E9F8D45D041}" dt="2021-12-14T10:00:03.564" v="154" actId="20577"/>
          <ac:spMkLst>
            <pc:docMk/>
            <pc:sldMk cId="3474769126" sldId="386"/>
            <ac:spMk id="25" creationId="{F340D694-089B-4E28-B5DF-E44B68D52C45}"/>
          </ac:spMkLst>
        </pc:spChg>
        <pc:graphicFrameChg chg="mod">
          <ac:chgData name="Paul Easter" userId="6549cd31feb53bc1" providerId="LiveId" clId="{4015E281-70E6-4BBB-BCFC-0E9F8D45D041}" dt="2021-12-14T10:05:49.329" v="242"/>
          <ac:graphicFrameMkLst>
            <pc:docMk/>
            <pc:sldMk cId="3474769126" sldId="386"/>
            <ac:graphicFrameMk id="21" creationId="{D727BB2C-C414-4DEC-A49F-C3120E85D6CD}"/>
          </ac:graphicFrameMkLst>
        </pc:graphicFrameChg>
      </pc:sldChg>
      <pc:sldChg chg="modSp add mod ord">
        <pc:chgData name="Paul Easter" userId="6549cd31feb53bc1" providerId="LiveId" clId="{4015E281-70E6-4BBB-BCFC-0E9F8D45D041}" dt="2021-12-14T10:01:30.663" v="188"/>
        <pc:sldMkLst>
          <pc:docMk/>
          <pc:sldMk cId="1425240768" sldId="387"/>
        </pc:sldMkLst>
        <pc:spChg chg="mod">
          <ac:chgData name="Paul Easter" userId="6549cd31feb53bc1" providerId="LiveId" clId="{4015E281-70E6-4BBB-BCFC-0E9F8D45D041}" dt="2021-12-14T09:59:06.806" v="136" actId="20577"/>
          <ac:spMkLst>
            <pc:docMk/>
            <pc:sldMk cId="1425240768" sldId="387"/>
            <ac:spMk id="25" creationId="{F340D694-089B-4E28-B5DF-E44B68D52C45}"/>
          </ac:spMkLst>
        </pc:spChg>
        <pc:graphicFrameChg chg="mod">
          <ac:chgData name="Paul Easter" userId="6549cd31feb53bc1" providerId="LiveId" clId="{4015E281-70E6-4BBB-BCFC-0E9F8D45D041}" dt="2021-12-14T10:01:30.663" v="188"/>
          <ac:graphicFrameMkLst>
            <pc:docMk/>
            <pc:sldMk cId="1425240768" sldId="387"/>
            <ac:graphicFrameMk id="21" creationId="{D727BB2C-C414-4DEC-A49F-C3120E85D6CD}"/>
          </ac:graphicFrameMkLst>
        </pc:graphicFrameChg>
      </pc:sldChg>
      <pc:sldChg chg="modSp add mod">
        <pc:chgData name="Paul Easter" userId="6549cd31feb53bc1" providerId="LiveId" clId="{4015E281-70E6-4BBB-BCFC-0E9F8D45D041}" dt="2021-12-14T11:19:40.114" v="385"/>
        <pc:sldMkLst>
          <pc:docMk/>
          <pc:sldMk cId="2362656516" sldId="388"/>
        </pc:sldMkLst>
        <pc:spChg chg="mod">
          <ac:chgData name="Paul Easter" userId="6549cd31feb53bc1" providerId="LiveId" clId="{4015E281-70E6-4BBB-BCFC-0E9F8D45D041}" dt="2021-12-14T10:02:13.694" v="199" actId="20577"/>
          <ac:spMkLst>
            <pc:docMk/>
            <pc:sldMk cId="2362656516" sldId="388"/>
            <ac:spMk id="24" creationId="{F5265D0C-FE5C-43A5-8B66-F8BA3BA5F687}"/>
          </ac:spMkLst>
        </pc:spChg>
        <pc:spChg chg="mod">
          <ac:chgData name="Paul Easter" userId="6549cd31feb53bc1" providerId="LiveId" clId="{4015E281-70E6-4BBB-BCFC-0E9F8D45D041}" dt="2021-12-14T11:19:40.114" v="385"/>
          <ac:spMkLst>
            <pc:docMk/>
            <pc:sldMk cId="2362656516" sldId="388"/>
            <ac:spMk id="25" creationId="{F340D694-089B-4E28-B5DF-E44B68D52C45}"/>
          </ac:spMkLst>
        </pc:spChg>
        <pc:graphicFrameChg chg="mod">
          <ac:chgData name="Paul Easter" userId="6549cd31feb53bc1" providerId="LiveId" clId="{4015E281-70E6-4BBB-BCFC-0E9F8D45D041}" dt="2021-12-14T10:03:07.889" v="213"/>
          <ac:graphicFrameMkLst>
            <pc:docMk/>
            <pc:sldMk cId="2362656516" sldId="388"/>
            <ac:graphicFrameMk id="21" creationId="{D727BB2C-C414-4DEC-A49F-C3120E85D6CD}"/>
          </ac:graphicFrameMkLst>
        </pc:graphicFrameChg>
      </pc:sldChg>
      <pc:sldChg chg="modSp add del mod">
        <pc:chgData name="Paul Easter" userId="6549cd31feb53bc1" providerId="LiveId" clId="{4015E281-70E6-4BBB-BCFC-0E9F8D45D041}" dt="2021-12-14T10:01:57.814" v="191" actId="2696"/>
        <pc:sldMkLst>
          <pc:docMk/>
          <pc:sldMk cId="3765750034" sldId="388"/>
        </pc:sldMkLst>
        <pc:spChg chg="mod">
          <ac:chgData name="Paul Easter" userId="6549cd31feb53bc1" providerId="LiveId" clId="{4015E281-70E6-4BBB-BCFC-0E9F8D45D041}" dt="2021-12-14T10:00:42.713" v="162" actId="20577"/>
          <ac:spMkLst>
            <pc:docMk/>
            <pc:sldMk cId="3765750034" sldId="388"/>
            <ac:spMk id="24" creationId="{F5265D0C-FE5C-43A5-8B66-F8BA3BA5F687}"/>
          </ac:spMkLst>
        </pc:spChg>
        <pc:spChg chg="mod">
          <ac:chgData name="Paul Easter" userId="6549cd31feb53bc1" providerId="LiveId" clId="{4015E281-70E6-4BBB-BCFC-0E9F8D45D041}" dt="2021-12-14T10:00:48.275" v="172" actId="20577"/>
          <ac:spMkLst>
            <pc:docMk/>
            <pc:sldMk cId="3765750034" sldId="388"/>
            <ac:spMk id="25" creationId="{F340D694-089B-4E28-B5DF-E44B68D52C45}"/>
          </ac:spMkLst>
        </pc:spChg>
        <pc:graphicFrameChg chg="mod">
          <ac:chgData name="Paul Easter" userId="6549cd31feb53bc1" providerId="LiveId" clId="{4015E281-70E6-4BBB-BCFC-0E9F8D45D041}" dt="2021-12-14T10:01:01.255" v="180"/>
          <ac:graphicFrameMkLst>
            <pc:docMk/>
            <pc:sldMk cId="3765750034" sldId="388"/>
            <ac:graphicFrameMk id="21" creationId="{D727BB2C-C414-4DEC-A49F-C3120E85D6CD}"/>
          </ac:graphicFrameMkLst>
        </pc:graphicFrameChg>
      </pc:sldChg>
      <pc:sldChg chg="modSp add mod">
        <pc:chgData name="Paul Easter" userId="6549cd31feb53bc1" providerId="LiveId" clId="{4015E281-70E6-4BBB-BCFC-0E9F8D45D041}" dt="2021-12-14T11:19:34.146" v="384" actId="20577"/>
        <pc:sldMkLst>
          <pc:docMk/>
          <pc:sldMk cId="3476070685" sldId="389"/>
        </pc:sldMkLst>
        <pc:spChg chg="mod">
          <ac:chgData name="Paul Easter" userId="6549cd31feb53bc1" providerId="LiveId" clId="{4015E281-70E6-4BBB-BCFC-0E9F8D45D041}" dt="2021-12-14T11:19:34.146" v="384" actId="20577"/>
          <ac:spMkLst>
            <pc:docMk/>
            <pc:sldMk cId="3476070685" sldId="389"/>
            <ac:spMk id="25" creationId="{F340D694-089B-4E28-B5DF-E44B68D52C45}"/>
          </ac:spMkLst>
        </pc:spChg>
        <pc:graphicFrameChg chg="mod">
          <ac:chgData name="Paul Easter" userId="6549cd31feb53bc1" providerId="LiveId" clId="{4015E281-70E6-4BBB-BCFC-0E9F8D45D041}" dt="2021-12-14T10:03:24.694" v="215"/>
          <ac:graphicFrameMkLst>
            <pc:docMk/>
            <pc:sldMk cId="3476070685" sldId="389"/>
            <ac:graphicFrameMk id="21" creationId="{D727BB2C-C414-4DEC-A49F-C3120E85D6CD}"/>
          </ac:graphicFrameMkLst>
        </pc:graphicFrameChg>
      </pc:sldChg>
      <pc:sldChg chg="modSp add mod ord">
        <pc:chgData name="Paul Easter" userId="6549cd31feb53bc1" providerId="LiveId" clId="{4015E281-70E6-4BBB-BCFC-0E9F8D45D041}" dt="2021-12-14T13:57:51.336" v="1603" actId="20577"/>
        <pc:sldMkLst>
          <pc:docMk/>
          <pc:sldMk cId="891247120" sldId="390"/>
        </pc:sldMkLst>
        <pc:spChg chg="mod">
          <ac:chgData name="Paul Easter" userId="6549cd31feb53bc1" providerId="LiveId" clId="{4015E281-70E6-4BBB-BCFC-0E9F8D45D041}" dt="2021-12-14T13:57:51.336" v="1603" actId="20577"/>
          <ac:spMkLst>
            <pc:docMk/>
            <pc:sldMk cId="891247120" sldId="390"/>
            <ac:spMk id="4" creationId="{21A21D1A-F856-4034-849A-410C32CB64AB}"/>
          </ac:spMkLst>
        </pc:spChg>
        <pc:spChg chg="mod">
          <ac:chgData name="Paul Easter" userId="6549cd31feb53bc1" providerId="LiveId" clId="{4015E281-70E6-4BBB-BCFC-0E9F8D45D041}" dt="2021-12-14T10:38:02.953" v="377" actId="20577"/>
          <ac:spMkLst>
            <pc:docMk/>
            <pc:sldMk cId="891247120" sldId="390"/>
            <ac:spMk id="13" creationId="{00000000-0000-0000-0000-000000000000}"/>
          </ac:spMkLst>
        </pc:spChg>
      </pc:sldChg>
      <pc:sldChg chg="addSp delSp modSp add mod ord modClrScheme chgLayout">
        <pc:chgData name="Paul Easter" userId="6549cd31feb53bc1" providerId="LiveId" clId="{4015E281-70E6-4BBB-BCFC-0E9F8D45D041}" dt="2021-12-14T12:10:17.926" v="750" actId="26606"/>
        <pc:sldMkLst>
          <pc:docMk/>
          <pc:sldMk cId="1145172289" sldId="391"/>
        </pc:sldMkLst>
        <pc:spChg chg="mod">
          <ac:chgData name="Paul Easter" userId="6549cd31feb53bc1" providerId="LiveId" clId="{4015E281-70E6-4BBB-BCFC-0E9F8D45D041}" dt="2021-12-14T12:10:17.926" v="750" actId="26606"/>
          <ac:spMkLst>
            <pc:docMk/>
            <pc:sldMk cId="1145172289" sldId="391"/>
            <ac:spMk id="2" creationId="{00000000-0000-0000-0000-000000000000}"/>
          </ac:spMkLst>
        </pc:spChg>
        <pc:spChg chg="add del mod">
          <ac:chgData name="Paul Easter" userId="6549cd31feb53bc1" providerId="LiveId" clId="{4015E281-70E6-4BBB-BCFC-0E9F8D45D041}" dt="2021-12-14T12:08:55.174" v="740" actId="478"/>
          <ac:spMkLst>
            <pc:docMk/>
            <pc:sldMk cId="1145172289" sldId="391"/>
            <ac:spMk id="7" creationId="{01AC10B7-2DA4-4951-A672-2D0333B956B9}"/>
          </ac:spMkLst>
        </pc:spChg>
        <pc:spChg chg="del topLvl">
          <ac:chgData name="Paul Easter" userId="6549cd31feb53bc1" providerId="LiveId" clId="{4015E281-70E6-4BBB-BCFC-0E9F8D45D041}" dt="2021-12-14T12:07:23.284" v="716" actId="478"/>
          <ac:spMkLst>
            <pc:docMk/>
            <pc:sldMk cId="1145172289" sldId="391"/>
            <ac:spMk id="24" creationId="{F5265D0C-FE5C-43A5-8B66-F8BA3BA5F687}"/>
          </ac:spMkLst>
        </pc:spChg>
        <pc:spChg chg="del topLvl">
          <ac:chgData name="Paul Easter" userId="6549cd31feb53bc1" providerId="LiveId" clId="{4015E281-70E6-4BBB-BCFC-0E9F8D45D041}" dt="2021-12-14T12:06:50.809" v="709" actId="478"/>
          <ac:spMkLst>
            <pc:docMk/>
            <pc:sldMk cId="1145172289" sldId="391"/>
            <ac:spMk id="25" creationId="{F340D694-089B-4E28-B5DF-E44B68D52C45}"/>
          </ac:spMkLst>
        </pc:spChg>
        <pc:grpChg chg="del">
          <ac:chgData name="Paul Easter" userId="6549cd31feb53bc1" providerId="LiveId" clId="{4015E281-70E6-4BBB-BCFC-0E9F8D45D041}" dt="2021-12-14T12:06:50.809" v="709" actId="478"/>
          <ac:grpSpMkLst>
            <pc:docMk/>
            <pc:sldMk cId="1145172289" sldId="391"/>
            <ac:grpSpMk id="23" creationId="{0215B30A-E3A5-4752-AA11-002E5E8BFC56}"/>
          </ac:grpSpMkLst>
        </pc:grpChg>
        <pc:graphicFrameChg chg="del mod">
          <ac:chgData name="Paul Easter" userId="6549cd31feb53bc1" providerId="LiveId" clId="{4015E281-70E6-4BBB-BCFC-0E9F8D45D041}" dt="2021-12-14T12:07:53.868" v="724" actId="478"/>
          <ac:graphicFrameMkLst>
            <pc:docMk/>
            <pc:sldMk cId="1145172289" sldId="391"/>
            <ac:graphicFrameMk id="21" creationId="{D727BB2C-C414-4DEC-A49F-C3120E85D6CD}"/>
          </ac:graphicFrameMkLst>
        </pc:graphicFrameChg>
        <pc:picChg chg="add mod">
          <ac:chgData name="Paul Easter" userId="6549cd31feb53bc1" providerId="LiveId" clId="{4015E281-70E6-4BBB-BCFC-0E9F8D45D041}" dt="2021-12-14T12:10:17.926" v="750" actId="26606"/>
          <ac:picMkLst>
            <pc:docMk/>
            <pc:sldMk cId="1145172289" sldId="391"/>
            <ac:picMk id="4" creationId="{D1587FC4-E0DA-4D9C-8EBA-6422A1F8FEDB}"/>
          </ac:picMkLst>
        </pc:picChg>
      </pc:sldChg>
      <pc:sldChg chg="add del">
        <pc:chgData name="Paul Easter" userId="6549cd31feb53bc1" providerId="LiveId" clId="{4015E281-70E6-4BBB-BCFC-0E9F8D45D041}" dt="2021-12-14T12:59:18.929" v="1370" actId="2696"/>
        <pc:sldMkLst>
          <pc:docMk/>
          <pc:sldMk cId="2357462849" sldId="392"/>
        </pc:sldMkLst>
      </pc:sldChg>
      <pc:sldChg chg="modSp add mod modClrScheme chgLayout">
        <pc:chgData name="Paul Easter" userId="6549cd31feb53bc1" providerId="LiveId" clId="{4015E281-70E6-4BBB-BCFC-0E9F8D45D041}" dt="2021-12-14T12:10:09.815" v="749" actId="27614"/>
        <pc:sldMkLst>
          <pc:docMk/>
          <pc:sldMk cId="2016727526" sldId="393"/>
        </pc:sldMkLst>
        <pc:spChg chg="mod">
          <ac:chgData name="Paul Easter" userId="6549cd31feb53bc1" providerId="LiveId" clId="{4015E281-70E6-4BBB-BCFC-0E9F8D45D041}" dt="2021-12-14T12:09:58.803" v="748" actId="26606"/>
          <ac:spMkLst>
            <pc:docMk/>
            <pc:sldMk cId="2016727526" sldId="393"/>
            <ac:spMk id="2" creationId="{00000000-0000-0000-0000-000000000000}"/>
          </ac:spMkLst>
        </pc:spChg>
        <pc:picChg chg="mod">
          <ac:chgData name="Paul Easter" userId="6549cd31feb53bc1" providerId="LiveId" clId="{4015E281-70E6-4BBB-BCFC-0E9F8D45D041}" dt="2021-12-14T12:10:09.815" v="749" actId="27614"/>
          <ac:picMkLst>
            <pc:docMk/>
            <pc:sldMk cId="2016727526" sldId="393"/>
            <ac:picMk id="4" creationId="{D1587FC4-E0DA-4D9C-8EBA-6422A1F8FEDB}"/>
          </ac:picMkLst>
        </pc:picChg>
      </pc:sldChg>
      <pc:sldChg chg="modSp add mod ord">
        <pc:chgData name="Paul Easter" userId="6549cd31feb53bc1" providerId="LiveId" clId="{4015E281-70E6-4BBB-BCFC-0E9F8D45D041}" dt="2021-12-14T12:10:52.012" v="755" actId="26606"/>
        <pc:sldMkLst>
          <pc:docMk/>
          <pc:sldMk cId="452449759" sldId="394"/>
        </pc:sldMkLst>
        <pc:picChg chg="mod">
          <ac:chgData name="Paul Easter" userId="6549cd31feb53bc1" providerId="LiveId" clId="{4015E281-70E6-4BBB-BCFC-0E9F8D45D041}" dt="2021-12-14T12:10:52.012" v="755" actId="26606"/>
          <ac:picMkLst>
            <pc:docMk/>
            <pc:sldMk cId="452449759" sldId="394"/>
            <ac:picMk id="4" creationId="{D1587FC4-E0DA-4D9C-8EBA-6422A1F8FEDB}"/>
          </ac:picMkLst>
        </pc:picChg>
      </pc:sldChg>
      <pc:sldChg chg="modSp add mod">
        <pc:chgData name="Paul Easter" userId="6549cd31feb53bc1" providerId="LiveId" clId="{4015E281-70E6-4BBB-BCFC-0E9F8D45D041}" dt="2021-12-14T12:11:51.268" v="758" actId="26606"/>
        <pc:sldMkLst>
          <pc:docMk/>
          <pc:sldMk cId="669854679" sldId="395"/>
        </pc:sldMkLst>
        <pc:picChg chg="mod">
          <ac:chgData name="Paul Easter" userId="6549cd31feb53bc1" providerId="LiveId" clId="{4015E281-70E6-4BBB-BCFC-0E9F8D45D041}" dt="2021-12-14T12:11:51.268" v="758" actId="26606"/>
          <ac:picMkLst>
            <pc:docMk/>
            <pc:sldMk cId="669854679" sldId="395"/>
            <ac:picMk id="4" creationId="{D1587FC4-E0DA-4D9C-8EBA-6422A1F8FEDB}"/>
          </ac:picMkLst>
        </pc:picChg>
      </pc:sldChg>
      <pc:sldChg chg="modSp add mod">
        <pc:chgData name="Paul Easter" userId="6549cd31feb53bc1" providerId="LiveId" clId="{4015E281-70E6-4BBB-BCFC-0E9F8D45D041}" dt="2021-12-14T12:12:29.020" v="761" actId="26606"/>
        <pc:sldMkLst>
          <pc:docMk/>
          <pc:sldMk cId="2519001103" sldId="396"/>
        </pc:sldMkLst>
        <pc:picChg chg="mod">
          <ac:chgData name="Paul Easter" userId="6549cd31feb53bc1" providerId="LiveId" clId="{4015E281-70E6-4BBB-BCFC-0E9F8D45D041}" dt="2021-12-14T12:12:29.020" v="761" actId="26606"/>
          <ac:picMkLst>
            <pc:docMk/>
            <pc:sldMk cId="2519001103" sldId="396"/>
            <ac:picMk id="4" creationId="{D1587FC4-E0DA-4D9C-8EBA-6422A1F8FEDB}"/>
          </ac:picMkLst>
        </pc:picChg>
      </pc:sldChg>
      <pc:sldChg chg="modSp add mod">
        <pc:chgData name="Paul Easter" userId="6549cd31feb53bc1" providerId="LiveId" clId="{4015E281-70E6-4BBB-BCFC-0E9F8D45D041}" dt="2021-12-14T12:13:11.692" v="765" actId="26606"/>
        <pc:sldMkLst>
          <pc:docMk/>
          <pc:sldMk cId="2194469769" sldId="397"/>
        </pc:sldMkLst>
        <pc:picChg chg="mod">
          <ac:chgData name="Paul Easter" userId="6549cd31feb53bc1" providerId="LiveId" clId="{4015E281-70E6-4BBB-BCFC-0E9F8D45D041}" dt="2021-12-14T12:13:11.692" v="765" actId="26606"/>
          <ac:picMkLst>
            <pc:docMk/>
            <pc:sldMk cId="2194469769" sldId="397"/>
            <ac:picMk id="4" creationId="{D1587FC4-E0DA-4D9C-8EBA-6422A1F8FEDB}"/>
          </ac:picMkLst>
        </pc:picChg>
      </pc:sldChg>
      <pc:sldChg chg="modSp add mod">
        <pc:chgData name="Paul Easter" userId="6549cd31feb53bc1" providerId="LiveId" clId="{4015E281-70E6-4BBB-BCFC-0E9F8D45D041}" dt="2021-12-14T12:14:04.864" v="770" actId="26606"/>
        <pc:sldMkLst>
          <pc:docMk/>
          <pc:sldMk cId="1450294498" sldId="398"/>
        </pc:sldMkLst>
        <pc:picChg chg="mod">
          <ac:chgData name="Paul Easter" userId="6549cd31feb53bc1" providerId="LiveId" clId="{4015E281-70E6-4BBB-BCFC-0E9F8D45D041}" dt="2021-12-14T12:14:04.864" v="770" actId="26606"/>
          <ac:picMkLst>
            <pc:docMk/>
            <pc:sldMk cId="1450294498" sldId="398"/>
            <ac:picMk id="4" creationId="{D1587FC4-E0DA-4D9C-8EBA-6422A1F8FEDB}"/>
          </ac:picMkLst>
        </pc:picChg>
      </pc:sldChg>
      <pc:sldChg chg="modSp add mod">
        <pc:chgData name="Paul Easter" userId="6549cd31feb53bc1" providerId="LiveId" clId="{4015E281-70E6-4BBB-BCFC-0E9F8D45D041}" dt="2021-12-14T12:14:23.396" v="772" actId="26606"/>
        <pc:sldMkLst>
          <pc:docMk/>
          <pc:sldMk cId="2169556755" sldId="399"/>
        </pc:sldMkLst>
        <pc:picChg chg="mod">
          <ac:chgData name="Paul Easter" userId="6549cd31feb53bc1" providerId="LiveId" clId="{4015E281-70E6-4BBB-BCFC-0E9F8D45D041}" dt="2021-12-14T12:14:23.396" v="772" actId="26606"/>
          <ac:picMkLst>
            <pc:docMk/>
            <pc:sldMk cId="2169556755" sldId="399"/>
            <ac:picMk id="4" creationId="{D1587FC4-E0DA-4D9C-8EBA-6422A1F8FEDB}"/>
          </ac:picMkLst>
        </pc:picChg>
      </pc:sldChg>
      <pc:sldChg chg="modSp add del mod ord">
        <pc:chgData name="Paul Easter" userId="6549cd31feb53bc1" providerId="LiveId" clId="{4015E281-70E6-4BBB-BCFC-0E9F8D45D041}" dt="2021-12-14T12:19:34.786" v="959" actId="2696"/>
        <pc:sldMkLst>
          <pc:docMk/>
          <pc:sldMk cId="1546534532" sldId="400"/>
        </pc:sldMkLst>
        <pc:picChg chg="mod">
          <ac:chgData name="Paul Easter" userId="6549cd31feb53bc1" providerId="LiveId" clId="{4015E281-70E6-4BBB-BCFC-0E9F8D45D041}" dt="2021-12-14T12:16:20.423" v="783" actId="26606"/>
          <ac:picMkLst>
            <pc:docMk/>
            <pc:sldMk cId="1546534532" sldId="400"/>
            <ac:picMk id="4" creationId="{D1587FC4-E0DA-4D9C-8EBA-6422A1F8FEDB}"/>
          </ac:picMkLst>
        </pc:picChg>
      </pc:sldChg>
      <pc:sldChg chg="delSp modSp add mod">
        <pc:chgData name="Paul Easter" userId="6549cd31feb53bc1" providerId="LiveId" clId="{4015E281-70E6-4BBB-BCFC-0E9F8D45D041}" dt="2021-12-14T12:22:50.888" v="1026" actId="478"/>
        <pc:sldMkLst>
          <pc:docMk/>
          <pc:sldMk cId="1528264291" sldId="401"/>
        </pc:sldMkLst>
        <pc:spChg chg="del">
          <ac:chgData name="Paul Easter" userId="6549cd31feb53bc1" providerId="LiveId" clId="{4015E281-70E6-4BBB-BCFC-0E9F8D45D041}" dt="2021-12-14T12:22:50.888" v="1026" actId="478"/>
          <ac:spMkLst>
            <pc:docMk/>
            <pc:sldMk cId="1528264291" sldId="401"/>
            <ac:spMk id="6" creationId="{ECD32D03-16FD-450E-A8F1-1A9EFA7F7A25}"/>
          </ac:spMkLst>
        </pc:spChg>
        <pc:spChg chg="mod">
          <ac:chgData name="Paul Easter" userId="6549cd31feb53bc1" providerId="LiveId" clId="{4015E281-70E6-4BBB-BCFC-0E9F8D45D041}" dt="2021-12-14T12:19:11.243" v="958" actId="20577"/>
          <ac:spMkLst>
            <pc:docMk/>
            <pc:sldMk cId="1528264291" sldId="401"/>
            <ac:spMk id="8" creationId="{ADEBA76F-0127-4B80-95D3-BABE2D03FF4D}"/>
          </ac:spMkLst>
        </pc:spChg>
      </pc:sldChg>
      <pc:sldChg chg="delSp modSp add mod ord">
        <pc:chgData name="Paul Easter" userId="6549cd31feb53bc1" providerId="LiveId" clId="{4015E281-70E6-4BBB-BCFC-0E9F8D45D041}" dt="2021-12-14T12:22:47.836" v="1025" actId="478"/>
        <pc:sldMkLst>
          <pc:docMk/>
          <pc:sldMk cId="2380384534" sldId="402"/>
        </pc:sldMkLst>
        <pc:spChg chg="del">
          <ac:chgData name="Paul Easter" userId="6549cd31feb53bc1" providerId="LiveId" clId="{4015E281-70E6-4BBB-BCFC-0E9F8D45D041}" dt="2021-12-14T12:22:47.836" v="1025" actId="478"/>
          <ac:spMkLst>
            <pc:docMk/>
            <pc:sldMk cId="2380384534" sldId="402"/>
            <ac:spMk id="6" creationId="{ECD32D03-16FD-450E-A8F1-1A9EFA7F7A25}"/>
          </ac:spMkLst>
        </pc:spChg>
        <pc:spChg chg="mod">
          <ac:chgData name="Paul Easter" userId="6549cd31feb53bc1" providerId="LiveId" clId="{4015E281-70E6-4BBB-BCFC-0E9F8D45D041}" dt="2021-12-14T12:20:56.049" v="968" actId="20577"/>
          <ac:spMkLst>
            <pc:docMk/>
            <pc:sldMk cId="2380384534" sldId="402"/>
            <ac:spMk id="8" creationId="{ADEBA76F-0127-4B80-95D3-BABE2D03FF4D}"/>
          </ac:spMkLst>
        </pc:spChg>
        <pc:spChg chg="mod">
          <ac:chgData name="Paul Easter" userId="6549cd31feb53bc1" providerId="LiveId" clId="{4015E281-70E6-4BBB-BCFC-0E9F8D45D041}" dt="2021-12-14T12:21:53.450" v="1019" actId="33524"/>
          <ac:spMkLst>
            <pc:docMk/>
            <pc:sldMk cId="2380384534" sldId="402"/>
            <ac:spMk id="9" creationId="{8FE03B4A-32D1-44D8-A158-D42748F83870}"/>
          </ac:spMkLst>
        </pc:spChg>
        <pc:picChg chg="mod">
          <ac:chgData name="Paul Easter" userId="6549cd31feb53bc1" providerId="LiveId" clId="{4015E281-70E6-4BBB-BCFC-0E9F8D45D041}" dt="2021-12-14T12:22:24.674" v="1022" actId="14826"/>
          <ac:picMkLst>
            <pc:docMk/>
            <pc:sldMk cId="2380384534" sldId="402"/>
            <ac:picMk id="5" creationId="{6995948A-DF28-45D8-AD2F-4179A90623F3}"/>
          </ac:picMkLst>
        </pc:picChg>
        <pc:picChg chg="mod">
          <ac:chgData name="Paul Easter" userId="6549cd31feb53bc1" providerId="LiveId" clId="{4015E281-70E6-4BBB-BCFC-0E9F8D45D041}" dt="2021-12-14T12:22:38.818" v="1024" actId="14826"/>
          <ac:picMkLst>
            <pc:docMk/>
            <pc:sldMk cId="2380384534" sldId="402"/>
            <ac:picMk id="10" creationId="{DE68051E-662F-4BBC-AC24-2D0F55D1781B}"/>
          </ac:picMkLst>
        </pc:picChg>
      </pc:sldChg>
      <pc:sldChg chg="addSp modSp add mod">
        <pc:chgData name="Paul Easter" userId="6549cd31feb53bc1" providerId="LiveId" clId="{4015E281-70E6-4BBB-BCFC-0E9F8D45D041}" dt="2021-12-14T12:26:20.008" v="1150" actId="14826"/>
        <pc:sldMkLst>
          <pc:docMk/>
          <pc:sldMk cId="2350262415" sldId="403"/>
        </pc:sldMkLst>
        <pc:spChg chg="mod">
          <ac:chgData name="Paul Easter" userId="6549cd31feb53bc1" providerId="LiveId" clId="{4015E281-70E6-4BBB-BCFC-0E9F8D45D041}" dt="2021-12-14T12:24:14.675" v="1073" actId="313"/>
          <ac:spMkLst>
            <pc:docMk/>
            <pc:sldMk cId="2350262415" sldId="403"/>
            <ac:spMk id="8" creationId="{ADEBA76F-0127-4B80-95D3-BABE2D03FF4D}"/>
          </ac:spMkLst>
        </pc:spChg>
        <pc:spChg chg="mod">
          <ac:chgData name="Paul Easter" userId="6549cd31feb53bc1" providerId="LiveId" clId="{4015E281-70E6-4BBB-BCFC-0E9F8D45D041}" dt="2021-12-14T12:25:02.890" v="1141" actId="21"/>
          <ac:spMkLst>
            <pc:docMk/>
            <pc:sldMk cId="2350262415" sldId="403"/>
            <ac:spMk id="9" creationId="{8FE03B4A-32D1-44D8-A158-D42748F83870}"/>
          </ac:spMkLst>
        </pc:spChg>
        <pc:spChg chg="add mod">
          <ac:chgData name="Paul Easter" userId="6549cd31feb53bc1" providerId="LiveId" clId="{4015E281-70E6-4BBB-BCFC-0E9F8D45D041}" dt="2021-12-14T12:25:19.757" v="1146" actId="1076"/>
          <ac:spMkLst>
            <pc:docMk/>
            <pc:sldMk cId="2350262415" sldId="403"/>
            <ac:spMk id="11" creationId="{317F1A08-AF5C-485F-84CD-6F96E3459881}"/>
          </ac:spMkLst>
        </pc:spChg>
        <pc:picChg chg="mod">
          <ac:chgData name="Paul Easter" userId="6549cd31feb53bc1" providerId="LiveId" clId="{4015E281-70E6-4BBB-BCFC-0E9F8D45D041}" dt="2021-12-14T12:26:20.008" v="1150" actId="14826"/>
          <ac:picMkLst>
            <pc:docMk/>
            <pc:sldMk cId="2350262415" sldId="403"/>
            <ac:picMk id="5" creationId="{6995948A-DF28-45D8-AD2F-4179A90623F3}"/>
          </ac:picMkLst>
        </pc:picChg>
        <pc:picChg chg="mod">
          <ac:chgData name="Paul Easter" userId="6549cd31feb53bc1" providerId="LiveId" clId="{4015E281-70E6-4BBB-BCFC-0E9F8D45D041}" dt="2021-12-14T12:26:10.473" v="1148" actId="14826"/>
          <ac:picMkLst>
            <pc:docMk/>
            <pc:sldMk cId="2350262415" sldId="403"/>
            <ac:picMk id="10" creationId="{DE68051E-662F-4BBC-AC24-2D0F55D1781B}"/>
          </ac:picMkLst>
        </pc:picChg>
      </pc:sldChg>
      <pc:sldChg chg="modSp add mod ord">
        <pc:chgData name="Paul Easter" userId="6549cd31feb53bc1" providerId="LiveId" clId="{4015E281-70E6-4BBB-BCFC-0E9F8D45D041}" dt="2021-12-14T12:53:00.673" v="1369" actId="20577"/>
        <pc:sldMkLst>
          <pc:docMk/>
          <pc:sldMk cId="3653842790" sldId="404"/>
        </pc:sldMkLst>
        <pc:spChg chg="mod">
          <ac:chgData name="Paul Easter" userId="6549cd31feb53bc1" providerId="LiveId" clId="{4015E281-70E6-4BBB-BCFC-0E9F8D45D041}" dt="2021-12-14T12:27:18.239" v="1161" actId="20577"/>
          <ac:spMkLst>
            <pc:docMk/>
            <pc:sldMk cId="3653842790" sldId="404"/>
            <ac:spMk id="8" creationId="{ADEBA76F-0127-4B80-95D3-BABE2D03FF4D}"/>
          </ac:spMkLst>
        </pc:spChg>
        <pc:spChg chg="mod">
          <ac:chgData name="Paul Easter" userId="6549cd31feb53bc1" providerId="LiveId" clId="{4015E281-70E6-4BBB-BCFC-0E9F8D45D041}" dt="2021-12-14T12:53:00.673" v="1369" actId="20577"/>
          <ac:spMkLst>
            <pc:docMk/>
            <pc:sldMk cId="3653842790" sldId="404"/>
            <ac:spMk id="9" creationId="{8FE03B4A-32D1-44D8-A158-D42748F83870}"/>
          </ac:spMkLst>
        </pc:spChg>
        <pc:picChg chg="mod">
          <ac:chgData name="Paul Easter" userId="6549cd31feb53bc1" providerId="LiveId" clId="{4015E281-70E6-4BBB-BCFC-0E9F8D45D041}" dt="2021-12-14T12:33:50.617" v="1189" actId="14826"/>
          <ac:picMkLst>
            <pc:docMk/>
            <pc:sldMk cId="3653842790" sldId="404"/>
            <ac:picMk id="5" creationId="{6995948A-DF28-45D8-AD2F-4179A90623F3}"/>
          </ac:picMkLst>
        </pc:picChg>
        <pc:picChg chg="mod">
          <ac:chgData name="Paul Easter" userId="6549cd31feb53bc1" providerId="LiveId" clId="{4015E281-70E6-4BBB-BCFC-0E9F8D45D041}" dt="2021-12-14T12:33:54.994" v="1190" actId="14826"/>
          <ac:picMkLst>
            <pc:docMk/>
            <pc:sldMk cId="3653842790" sldId="404"/>
            <ac:picMk id="10" creationId="{DE68051E-662F-4BBC-AC24-2D0F55D1781B}"/>
          </ac:picMkLst>
        </pc:picChg>
      </pc:sldChg>
      <pc:sldChg chg="addSp delSp modSp add mod ord">
        <pc:chgData name="Paul Easter" userId="6549cd31feb53bc1" providerId="LiveId" clId="{4015E281-70E6-4BBB-BCFC-0E9F8D45D041}" dt="2021-12-14T14:10:58.350" v="1763"/>
        <pc:sldMkLst>
          <pc:docMk/>
          <pc:sldMk cId="373494714" sldId="405"/>
        </pc:sldMkLst>
        <pc:spChg chg="del">
          <ac:chgData name="Paul Easter" userId="6549cd31feb53bc1" providerId="LiveId" clId="{4015E281-70E6-4BBB-BCFC-0E9F8D45D041}" dt="2021-12-14T13:48:53.962" v="1527"/>
          <ac:spMkLst>
            <pc:docMk/>
            <pc:sldMk cId="373494714" sldId="405"/>
            <ac:spMk id="3" creationId="{90018A2E-0C24-444E-B20B-EF39210625E8}"/>
          </ac:spMkLst>
        </pc:spChg>
        <pc:spChg chg="mod topLvl">
          <ac:chgData name="Paul Easter" userId="6549cd31feb53bc1" providerId="LiveId" clId="{4015E281-70E6-4BBB-BCFC-0E9F8D45D041}" dt="2021-12-14T14:10:58.350" v="1763"/>
          <ac:spMkLst>
            <pc:docMk/>
            <pc:sldMk cId="373494714" sldId="405"/>
            <ac:spMk id="8" creationId="{ADEBA76F-0127-4B80-95D3-BABE2D03FF4D}"/>
          </ac:spMkLst>
        </pc:spChg>
        <pc:spChg chg="del topLvl">
          <ac:chgData name="Paul Easter" userId="6549cd31feb53bc1" providerId="LiveId" clId="{4015E281-70E6-4BBB-BCFC-0E9F8D45D041}" dt="2021-12-14T13:13:37.521" v="1392" actId="478"/>
          <ac:spMkLst>
            <pc:docMk/>
            <pc:sldMk cId="373494714" sldId="405"/>
            <ac:spMk id="9" creationId="{8FE03B4A-32D1-44D8-A158-D42748F83870}"/>
          </ac:spMkLst>
        </pc:spChg>
        <pc:grpChg chg="del">
          <ac:chgData name="Paul Easter" userId="6549cd31feb53bc1" providerId="LiveId" clId="{4015E281-70E6-4BBB-BCFC-0E9F8D45D041}" dt="2021-12-14T13:13:37.521" v="1392" actId="478"/>
          <ac:grpSpMkLst>
            <pc:docMk/>
            <pc:sldMk cId="373494714" sldId="405"/>
            <ac:grpSpMk id="7" creationId="{147DEE3C-AC60-46A5-91F3-97A92A77781F}"/>
          </ac:grpSpMkLst>
        </pc:grpChg>
        <pc:picChg chg="mod modCrop">
          <ac:chgData name="Paul Easter" userId="6549cd31feb53bc1" providerId="LiveId" clId="{4015E281-70E6-4BBB-BCFC-0E9F8D45D041}" dt="2021-12-14T13:47:34.982" v="1526" actId="18131"/>
          <ac:picMkLst>
            <pc:docMk/>
            <pc:sldMk cId="373494714" sldId="405"/>
            <ac:picMk id="5" creationId="{6995948A-DF28-45D8-AD2F-4179A90623F3}"/>
          </ac:picMkLst>
        </pc:picChg>
        <pc:picChg chg="mod modCrop">
          <ac:chgData name="Paul Easter" userId="6549cd31feb53bc1" providerId="LiveId" clId="{4015E281-70E6-4BBB-BCFC-0E9F8D45D041}" dt="2021-12-14T13:20:08.836" v="1462" actId="1036"/>
          <ac:picMkLst>
            <pc:docMk/>
            <pc:sldMk cId="373494714" sldId="405"/>
            <ac:picMk id="10" creationId="{DE68051E-662F-4BBC-AC24-2D0F55D1781B}"/>
          </ac:picMkLst>
        </pc:picChg>
        <pc:picChg chg="add del mod modCrop">
          <ac:chgData name="Paul Easter" userId="6549cd31feb53bc1" providerId="LiveId" clId="{4015E281-70E6-4BBB-BCFC-0E9F8D45D041}" dt="2021-12-14T13:17:22.816" v="1428" actId="478"/>
          <ac:picMkLst>
            <pc:docMk/>
            <pc:sldMk cId="373494714" sldId="405"/>
            <ac:picMk id="11" creationId="{B4095F60-B497-43A3-928C-466C94B6DE86}"/>
          </ac:picMkLst>
        </pc:picChg>
        <pc:picChg chg="add mod modCrop">
          <ac:chgData name="Paul Easter" userId="6549cd31feb53bc1" providerId="LiveId" clId="{4015E281-70E6-4BBB-BCFC-0E9F8D45D041}" dt="2021-12-14T13:19:37.876" v="1459" actId="1076"/>
          <ac:picMkLst>
            <pc:docMk/>
            <pc:sldMk cId="373494714" sldId="405"/>
            <ac:picMk id="12" creationId="{A4FBB7B5-F803-47EC-AD37-539614A6515C}"/>
          </ac:picMkLst>
        </pc:picChg>
      </pc:sldChg>
      <pc:sldChg chg="modSp add mod ord">
        <pc:chgData name="Paul Easter" userId="6549cd31feb53bc1" providerId="LiveId" clId="{4015E281-70E6-4BBB-BCFC-0E9F8D45D041}" dt="2021-12-14T14:10:49.301" v="1762" actId="20577"/>
        <pc:sldMkLst>
          <pc:docMk/>
          <pc:sldMk cId="1579863878" sldId="406"/>
        </pc:sldMkLst>
        <pc:spChg chg="mod">
          <ac:chgData name="Paul Easter" userId="6549cd31feb53bc1" providerId="LiveId" clId="{4015E281-70E6-4BBB-BCFC-0E9F8D45D041}" dt="2021-12-14T14:10:49.301" v="1762" actId="20577"/>
          <ac:spMkLst>
            <pc:docMk/>
            <pc:sldMk cId="1579863878" sldId="406"/>
            <ac:spMk id="8" creationId="{ADEBA76F-0127-4B80-95D3-BABE2D03FF4D}"/>
          </ac:spMkLst>
        </pc:spChg>
        <pc:picChg chg="mod modCrop">
          <ac:chgData name="Paul Easter" userId="6549cd31feb53bc1" providerId="LiveId" clId="{4015E281-70E6-4BBB-BCFC-0E9F8D45D041}" dt="2021-12-14T13:33:04.453" v="1512" actId="18131"/>
          <ac:picMkLst>
            <pc:docMk/>
            <pc:sldMk cId="1579863878" sldId="406"/>
            <ac:picMk id="5" creationId="{6995948A-DF28-45D8-AD2F-4179A90623F3}"/>
          </ac:picMkLst>
        </pc:picChg>
        <pc:picChg chg="mod">
          <ac:chgData name="Paul Easter" userId="6549cd31feb53bc1" providerId="LiveId" clId="{4015E281-70E6-4BBB-BCFC-0E9F8D45D041}" dt="2021-12-14T13:32:38.627" v="1510" actId="208"/>
          <ac:picMkLst>
            <pc:docMk/>
            <pc:sldMk cId="1579863878" sldId="406"/>
            <ac:picMk id="10" creationId="{DE68051E-662F-4BBC-AC24-2D0F55D1781B}"/>
          </ac:picMkLst>
        </pc:picChg>
        <pc:picChg chg="mod modCrop">
          <ac:chgData name="Paul Easter" userId="6549cd31feb53bc1" providerId="LiveId" clId="{4015E281-70E6-4BBB-BCFC-0E9F8D45D041}" dt="2021-12-14T13:32:34.333" v="1509" actId="1076"/>
          <ac:picMkLst>
            <pc:docMk/>
            <pc:sldMk cId="1579863878" sldId="406"/>
            <ac:picMk id="12" creationId="{A4FBB7B5-F803-47EC-AD37-539614A6515C}"/>
          </ac:picMkLst>
        </pc:picChg>
      </pc:sldChg>
      <pc:sldChg chg="delSp modSp add mod ord">
        <pc:chgData name="Paul Easter" userId="6549cd31feb53bc1" providerId="LiveId" clId="{4015E281-70E6-4BBB-BCFC-0E9F8D45D041}" dt="2021-12-14T14:04:33.209" v="1704"/>
        <pc:sldMkLst>
          <pc:docMk/>
          <pc:sldMk cId="2111595010" sldId="407"/>
        </pc:sldMkLst>
        <pc:spChg chg="mod">
          <ac:chgData name="Paul Easter" userId="6549cd31feb53bc1" providerId="LiveId" clId="{4015E281-70E6-4BBB-BCFC-0E9F8D45D041}" dt="2021-12-14T14:00:51.970" v="1607"/>
          <ac:spMkLst>
            <pc:docMk/>
            <pc:sldMk cId="2111595010" sldId="407"/>
            <ac:spMk id="2" creationId="{00000000-0000-0000-0000-000000000000}"/>
          </ac:spMkLst>
        </pc:spChg>
        <pc:spChg chg="mod topLvl">
          <ac:chgData name="Paul Easter" userId="6549cd31feb53bc1" providerId="LiveId" clId="{4015E281-70E6-4BBB-BCFC-0E9F8D45D041}" dt="2021-12-14T14:01:02.237" v="1625" actId="478"/>
          <ac:spMkLst>
            <pc:docMk/>
            <pc:sldMk cId="2111595010" sldId="407"/>
            <ac:spMk id="24" creationId="{F5265D0C-FE5C-43A5-8B66-F8BA3BA5F687}"/>
          </ac:spMkLst>
        </pc:spChg>
        <pc:spChg chg="del topLvl">
          <ac:chgData name="Paul Easter" userId="6549cd31feb53bc1" providerId="LiveId" clId="{4015E281-70E6-4BBB-BCFC-0E9F8D45D041}" dt="2021-12-14T14:01:02.237" v="1625" actId="478"/>
          <ac:spMkLst>
            <pc:docMk/>
            <pc:sldMk cId="2111595010" sldId="407"/>
            <ac:spMk id="25" creationId="{F340D694-089B-4E28-B5DF-E44B68D52C45}"/>
          </ac:spMkLst>
        </pc:spChg>
        <pc:grpChg chg="del">
          <ac:chgData name="Paul Easter" userId="6549cd31feb53bc1" providerId="LiveId" clId="{4015E281-70E6-4BBB-BCFC-0E9F8D45D041}" dt="2021-12-14T14:01:02.237" v="1625" actId="478"/>
          <ac:grpSpMkLst>
            <pc:docMk/>
            <pc:sldMk cId="2111595010" sldId="407"/>
            <ac:grpSpMk id="23" creationId="{0215B30A-E3A5-4752-AA11-002E5E8BFC56}"/>
          </ac:grpSpMkLst>
        </pc:grpChg>
        <pc:graphicFrameChg chg="mod">
          <ac:chgData name="Paul Easter" userId="6549cd31feb53bc1" providerId="LiveId" clId="{4015E281-70E6-4BBB-BCFC-0E9F8D45D041}" dt="2021-12-14T14:04:33.209" v="1704"/>
          <ac:graphicFrameMkLst>
            <pc:docMk/>
            <pc:sldMk cId="2111595010" sldId="407"/>
            <ac:graphicFrameMk id="21" creationId="{D727BB2C-C414-4DEC-A49F-C3120E85D6CD}"/>
          </ac:graphicFrameMkLst>
        </pc:graphicFrameChg>
      </pc:sldChg>
      <pc:sldChg chg="addSp delSp modSp add mod ord">
        <pc:chgData name="Paul Easter" userId="6549cd31feb53bc1" providerId="LiveId" clId="{4015E281-70E6-4BBB-BCFC-0E9F8D45D041}" dt="2021-12-14T14:09:05.956" v="1735" actId="1076"/>
        <pc:sldMkLst>
          <pc:docMk/>
          <pc:sldMk cId="3982320277" sldId="408"/>
        </pc:sldMkLst>
        <pc:spChg chg="add del mod">
          <ac:chgData name="Paul Easter" userId="6549cd31feb53bc1" providerId="LiveId" clId="{4015E281-70E6-4BBB-BCFC-0E9F8D45D041}" dt="2021-12-14T14:07:41.251" v="1719" actId="478"/>
          <ac:spMkLst>
            <pc:docMk/>
            <pc:sldMk cId="3982320277" sldId="408"/>
            <ac:spMk id="5" creationId="{16628136-94AD-4DCB-93B7-C6C7B409DB7D}"/>
          </ac:spMkLst>
        </pc:spChg>
        <pc:picChg chg="add mod modCrop">
          <ac:chgData name="Paul Easter" userId="6549cd31feb53bc1" providerId="LiveId" clId="{4015E281-70E6-4BBB-BCFC-0E9F8D45D041}" dt="2021-12-14T14:09:05.956" v="1735" actId="1076"/>
          <ac:picMkLst>
            <pc:docMk/>
            <pc:sldMk cId="3982320277" sldId="408"/>
            <ac:picMk id="4" creationId="{F3C83799-022A-4CFC-A1E9-214DAEFE75E1}"/>
          </ac:picMkLst>
        </pc:picChg>
      </pc:sldChg>
      <pc:sldChg chg="modSp add">
        <pc:chgData name="Paul Easter" userId="6549cd31feb53bc1" providerId="LiveId" clId="{4015E281-70E6-4BBB-BCFC-0E9F8D45D041}" dt="2021-12-14T14:05:23.733" v="1707"/>
        <pc:sldMkLst>
          <pc:docMk/>
          <pc:sldMk cId="1107030179" sldId="409"/>
        </pc:sldMkLst>
        <pc:graphicFrameChg chg="mod">
          <ac:chgData name="Paul Easter" userId="6549cd31feb53bc1" providerId="LiveId" clId="{4015E281-70E6-4BBB-BCFC-0E9F8D45D041}" dt="2021-12-14T14:05:23.733" v="1707"/>
          <ac:graphicFrameMkLst>
            <pc:docMk/>
            <pc:sldMk cId="1107030179" sldId="409"/>
            <ac:graphicFrameMk id="21" creationId="{D727BB2C-C414-4DEC-A49F-C3120E85D6CD}"/>
          </ac:graphicFrameMkLst>
        </pc:graphicFrameChg>
      </pc:sldChg>
      <pc:sldChg chg="modSp add mod">
        <pc:chgData name="Paul Easter" userId="6549cd31feb53bc1" providerId="LiveId" clId="{4015E281-70E6-4BBB-BCFC-0E9F8D45D041}" dt="2021-12-14T14:09:40.522" v="1738" actId="14100"/>
        <pc:sldMkLst>
          <pc:docMk/>
          <pc:sldMk cId="2841031739" sldId="410"/>
        </pc:sldMkLst>
        <pc:graphicFrameChg chg="mod">
          <ac:chgData name="Paul Easter" userId="6549cd31feb53bc1" providerId="LiveId" clId="{4015E281-70E6-4BBB-BCFC-0E9F8D45D041}" dt="2021-12-14T14:09:40.522" v="1738" actId="14100"/>
          <ac:graphicFrameMkLst>
            <pc:docMk/>
            <pc:sldMk cId="2841031739" sldId="410"/>
            <ac:graphicFrameMk id="21" creationId="{D727BB2C-C414-4DEC-A49F-C3120E85D6CD}"/>
          </ac:graphicFrameMkLst>
        </pc:graphicFrameChg>
      </pc:sldChg>
      <pc:sldChg chg="addSp delSp modSp add mod">
        <pc:chgData name="Paul Easter" userId="6549cd31feb53bc1" providerId="LiveId" clId="{4015E281-70E6-4BBB-BCFC-0E9F8D45D041}" dt="2021-12-14T14:21:31.814" v="1853" actId="1076"/>
        <pc:sldMkLst>
          <pc:docMk/>
          <pc:sldMk cId="627171612" sldId="411"/>
        </pc:sldMkLst>
        <pc:spChg chg="mod">
          <ac:chgData name="Paul Easter" userId="6549cd31feb53bc1" providerId="LiveId" clId="{4015E281-70E6-4BBB-BCFC-0E9F8D45D041}" dt="2021-12-14T14:16:53.936" v="1811" actId="20577"/>
          <ac:spMkLst>
            <pc:docMk/>
            <pc:sldMk cId="627171612" sldId="411"/>
            <ac:spMk id="8" creationId="{ADEBA76F-0127-4B80-95D3-BABE2D03FF4D}"/>
          </ac:spMkLst>
        </pc:spChg>
        <pc:picChg chg="mod modCrop">
          <ac:chgData name="Paul Easter" userId="6549cd31feb53bc1" providerId="LiveId" clId="{4015E281-70E6-4BBB-BCFC-0E9F8D45D041}" dt="2021-12-14T14:21:31.814" v="1853" actId="1076"/>
          <ac:picMkLst>
            <pc:docMk/>
            <pc:sldMk cId="627171612" sldId="411"/>
            <ac:picMk id="5" creationId="{6995948A-DF28-45D8-AD2F-4179A90623F3}"/>
          </ac:picMkLst>
        </pc:picChg>
        <pc:picChg chg="add del mod">
          <ac:chgData name="Paul Easter" userId="6549cd31feb53bc1" providerId="LiveId" clId="{4015E281-70E6-4BBB-BCFC-0E9F8D45D041}" dt="2021-12-14T14:19:12.703" v="1822" actId="478"/>
          <ac:picMkLst>
            <pc:docMk/>
            <pc:sldMk cId="627171612" sldId="411"/>
            <ac:picMk id="7" creationId="{A5AEF42E-A276-4CCA-B281-B4861C1FFADC}"/>
          </ac:picMkLst>
        </pc:picChg>
        <pc:picChg chg="add mod ord modCrop">
          <ac:chgData name="Paul Easter" userId="6549cd31feb53bc1" providerId="LiveId" clId="{4015E281-70E6-4BBB-BCFC-0E9F8D45D041}" dt="2021-12-14T14:21:24.419" v="1850" actId="14100"/>
          <ac:picMkLst>
            <pc:docMk/>
            <pc:sldMk cId="627171612" sldId="411"/>
            <ac:picMk id="9" creationId="{A44D8B93-A86D-43EC-A809-2B5B9CC56DB3}"/>
          </ac:picMkLst>
        </pc:picChg>
        <pc:picChg chg="mod">
          <ac:chgData name="Paul Easter" userId="6549cd31feb53bc1" providerId="LiveId" clId="{4015E281-70E6-4BBB-BCFC-0E9F8D45D041}" dt="2021-12-14T14:15:59.771" v="1796" actId="14826"/>
          <ac:picMkLst>
            <pc:docMk/>
            <pc:sldMk cId="627171612" sldId="411"/>
            <ac:picMk id="10" creationId="{DE68051E-662F-4BBC-AC24-2D0F55D1781B}"/>
          </ac:picMkLst>
        </pc:picChg>
        <pc:picChg chg="del">
          <ac:chgData name="Paul Easter" userId="6549cd31feb53bc1" providerId="LiveId" clId="{4015E281-70E6-4BBB-BCFC-0E9F8D45D041}" dt="2021-12-14T14:16:14.092" v="1797" actId="478"/>
          <ac:picMkLst>
            <pc:docMk/>
            <pc:sldMk cId="627171612" sldId="411"/>
            <ac:picMk id="12" creationId="{A4FBB7B5-F803-47EC-AD37-539614A6515C}"/>
          </ac:picMkLst>
        </pc:picChg>
      </pc:sldChg>
      <pc:sldChg chg="delSp modSp add mod ord">
        <pc:chgData name="Paul Easter" userId="6549cd31feb53bc1" providerId="LiveId" clId="{4015E281-70E6-4BBB-BCFC-0E9F8D45D041}" dt="2022-02-06T17:12:27.269" v="10140" actId="20577"/>
        <pc:sldMkLst>
          <pc:docMk/>
          <pc:sldMk cId="819950325" sldId="412"/>
        </pc:sldMkLst>
        <pc:spChg chg="mod">
          <ac:chgData name="Paul Easter" userId="6549cd31feb53bc1" providerId="LiveId" clId="{4015E281-70E6-4BBB-BCFC-0E9F8D45D041}" dt="2021-12-14T15:09:40.049" v="1905" actId="20577"/>
          <ac:spMkLst>
            <pc:docMk/>
            <pc:sldMk cId="819950325" sldId="412"/>
            <ac:spMk id="8" creationId="{6D0D5E4D-5C20-4CD3-82D3-D654B2C78AFE}"/>
          </ac:spMkLst>
        </pc:spChg>
        <pc:spChg chg="mod">
          <ac:chgData name="Paul Easter" userId="6549cd31feb53bc1" providerId="LiveId" clId="{4015E281-70E6-4BBB-BCFC-0E9F8D45D041}" dt="2022-02-06T17:12:27.269" v="10140" actId="20577"/>
          <ac:spMkLst>
            <pc:docMk/>
            <pc:sldMk cId="819950325" sldId="412"/>
            <ac:spMk id="12" creationId="{AC332E9B-316C-42D3-9EF3-4AB9A9BB67D6}"/>
          </ac:spMkLst>
        </pc:spChg>
        <pc:spChg chg="mod">
          <ac:chgData name="Paul Easter" userId="6549cd31feb53bc1" providerId="LiveId" clId="{4015E281-70E6-4BBB-BCFC-0E9F8D45D041}" dt="2021-12-14T15:08:05.375" v="1876"/>
          <ac:spMkLst>
            <pc:docMk/>
            <pc:sldMk cId="819950325" sldId="412"/>
            <ac:spMk id="13" creationId="{00000000-0000-0000-0000-000000000000}"/>
          </ac:spMkLst>
        </pc:spChg>
        <pc:spChg chg="del">
          <ac:chgData name="Paul Easter" userId="6549cd31feb53bc1" providerId="LiveId" clId="{4015E281-70E6-4BBB-BCFC-0E9F8D45D041}" dt="2021-12-14T15:08:15.223" v="1878" actId="478"/>
          <ac:spMkLst>
            <pc:docMk/>
            <pc:sldMk cId="819950325" sldId="412"/>
            <ac:spMk id="20" creationId="{8E2F2382-97F4-49C0-8E9C-3B84FAAC7EB6}"/>
          </ac:spMkLst>
        </pc:spChg>
        <pc:graphicFrameChg chg="del">
          <ac:chgData name="Paul Easter" userId="6549cd31feb53bc1" providerId="LiveId" clId="{4015E281-70E6-4BBB-BCFC-0E9F8D45D041}" dt="2021-12-14T15:08:13.089" v="1877" actId="478"/>
          <ac:graphicFrameMkLst>
            <pc:docMk/>
            <pc:sldMk cId="819950325" sldId="412"/>
            <ac:graphicFrameMk id="19" creationId="{39DEDFA5-7FCF-4AED-822D-E1CBCD239A9C}"/>
          </ac:graphicFrameMkLst>
        </pc:graphicFrameChg>
      </pc:sldChg>
      <pc:sldChg chg="addSp delSp modSp add mod ord setBg modClrScheme chgLayout">
        <pc:chgData name="Paul Easter" userId="6549cd31feb53bc1" providerId="LiveId" clId="{4015E281-70E6-4BBB-BCFC-0E9F8D45D041}" dt="2022-02-16T16:07:05.010" v="11140" actId="20577"/>
        <pc:sldMkLst>
          <pc:docMk/>
          <pc:sldMk cId="2204889171" sldId="413"/>
        </pc:sldMkLst>
        <pc:spChg chg="add del mod">
          <ac:chgData name="Paul Easter" userId="6549cd31feb53bc1" providerId="LiveId" clId="{4015E281-70E6-4BBB-BCFC-0E9F8D45D041}" dt="2021-12-14T15:55:55.125" v="4131" actId="478"/>
          <ac:spMkLst>
            <pc:docMk/>
            <pc:sldMk cId="2204889171" sldId="413"/>
            <ac:spMk id="3" creationId="{4AE0300E-3FC2-4293-BD1E-4E1CC5DB5A22}"/>
          </ac:spMkLst>
        </pc:spChg>
        <pc:spChg chg="del mod">
          <ac:chgData name="Paul Easter" userId="6549cd31feb53bc1" providerId="LiveId" clId="{4015E281-70E6-4BBB-BCFC-0E9F8D45D041}" dt="2021-12-14T15:56:07.129" v="4132" actId="478"/>
          <ac:spMkLst>
            <pc:docMk/>
            <pc:sldMk cId="2204889171" sldId="413"/>
            <ac:spMk id="8" creationId="{6D0D5E4D-5C20-4CD3-82D3-D654B2C78AFE}"/>
          </ac:spMkLst>
        </pc:spChg>
        <pc:spChg chg="add mod">
          <ac:chgData name="Paul Easter" userId="6549cd31feb53bc1" providerId="LiveId" clId="{4015E281-70E6-4BBB-BCFC-0E9F8D45D041}" dt="2022-01-21T12:49:56.059" v="7056"/>
          <ac:spMkLst>
            <pc:docMk/>
            <pc:sldMk cId="2204889171" sldId="413"/>
            <ac:spMk id="9" creationId="{0B0F51D2-61D2-422A-9FBF-C5B38693E426}"/>
          </ac:spMkLst>
        </pc:spChg>
        <pc:spChg chg="del mod ord">
          <ac:chgData name="Paul Easter" userId="6549cd31feb53bc1" providerId="LiveId" clId="{4015E281-70E6-4BBB-BCFC-0E9F8D45D041}" dt="2021-12-14T15:51:10.847" v="4049" actId="478"/>
          <ac:spMkLst>
            <pc:docMk/>
            <pc:sldMk cId="2204889171" sldId="413"/>
            <ac:spMk id="11" creationId="{1C5FC0B3-4271-43D5-9ACD-434065964318}"/>
          </ac:spMkLst>
        </pc:spChg>
        <pc:spChg chg="mod">
          <ac:chgData name="Paul Easter" userId="6549cd31feb53bc1" providerId="LiveId" clId="{4015E281-70E6-4BBB-BCFC-0E9F8D45D041}" dt="2022-02-16T16:07:05.010" v="11140" actId="20577"/>
          <ac:spMkLst>
            <pc:docMk/>
            <pc:sldMk cId="2204889171" sldId="413"/>
            <ac:spMk id="12" creationId="{AC332E9B-316C-42D3-9EF3-4AB9A9BB67D6}"/>
          </ac:spMkLst>
        </pc:spChg>
        <pc:spChg chg="add del mod">
          <ac:chgData name="Paul Easter" userId="6549cd31feb53bc1" providerId="LiveId" clId="{4015E281-70E6-4BBB-BCFC-0E9F8D45D041}" dt="2021-12-14T15:55:55.125" v="4131" actId="478"/>
          <ac:spMkLst>
            <pc:docMk/>
            <pc:sldMk cId="2204889171" sldId="413"/>
            <ac:spMk id="13" creationId="{00000000-0000-0000-0000-000000000000}"/>
          </ac:spMkLst>
        </pc:spChg>
        <pc:spChg chg="ord">
          <ac:chgData name="Paul Easter" userId="6549cd31feb53bc1" providerId="LiveId" clId="{4015E281-70E6-4BBB-BCFC-0E9F8D45D041}" dt="2021-12-14T15:46:05.011" v="3784" actId="26606"/>
          <ac:spMkLst>
            <pc:docMk/>
            <pc:sldMk cId="2204889171" sldId="413"/>
            <ac:spMk id="15" creationId="{43FE38A8-D460-49B2-8B31-57D331409A6D}"/>
          </ac:spMkLst>
        </pc:spChg>
        <pc:grpChg chg="add del mod">
          <ac:chgData name="Paul Easter" userId="6549cd31feb53bc1" providerId="LiveId" clId="{4015E281-70E6-4BBB-BCFC-0E9F8D45D041}" dt="2022-01-14T12:32:49.125" v="5050" actId="478"/>
          <ac:grpSpMkLst>
            <pc:docMk/>
            <pc:sldMk cId="2204889171" sldId="413"/>
            <ac:grpSpMk id="6" creationId="{6F2B06B1-5D95-4113-8192-7723077C3534}"/>
          </ac:grpSpMkLst>
        </pc:grpChg>
        <pc:grpChg chg="add mod">
          <ac:chgData name="Paul Easter" userId="6549cd31feb53bc1" providerId="LiveId" clId="{4015E281-70E6-4BBB-BCFC-0E9F8D45D041}" dt="2022-01-14T12:33:31.870" v="5058" actId="1076"/>
          <ac:grpSpMkLst>
            <pc:docMk/>
            <pc:sldMk cId="2204889171" sldId="413"/>
            <ac:grpSpMk id="11" creationId="{25AD0A87-31DD-42C3-92E7-24154C2D3396}"/>
          </ac:grpSpMkLst>
        </pc:grpChg>
        <pc:picChg chg="mod">
          <ac:chgData name="Paul Easter" userId="6549cd31feb53bc1" providerId="LiveId" clId="{4015E281-70E6-4BBB-BCFC-0E9F8D45D041}" dt="2022-01-14T10:21:45.377" v="5030" actId="2085"/>
          <ac:picMkLst>
            <pc:docMk/>
            <pc:sldMk cId="2204889171" sldId="413"/>
            <ac:picMk id="7" creationId="{7B6F0B75-6C80-4B13-80BF-1CEA318E824B}"/>
          </ac:picMkLst>
        </pc:picChg>
        <pc:picChg chg="mod">
          <ac:chgData name="Paul Easter" userId="6549cd31feb53bc1" providerId="LiveId" clId="{4015E281-70E6-4BBB-BCFC-0E9F8D45D041}" dt="2022-01-14T10:21:45.377" v="5030" actId="2085"/>
          <ac:picMkLst>
            <pc:docMk/>
            <pc:sldMk cId="2204889171" sldId="413"/>
            <ac:picMk id="8" creationId="{DD4F01EF-CCEE-43C7-A620-F432AB901716}"/>
          </ac:picMkLst>
        </pc:picChg>
        <pc:picChg chg="mod">
          <ac:chgData name="Paul Easter" userId="6549cd31feb53bc1" providerId="LiveId" clId="{4015E281-70E6-4BBB-BCFC-0E9F8D45D041}" dt="2022-01-14T10:21:45.377" v="5030" actId="2085"/>
          <ac:picMkLst>
            <pc:docMk/>
            <pc:sldMk cId="2204889171" sldId="413"/>
            <ac:picMk id="10" creationId="{AB48866A-EDDC-4927-9605-266C08D04AC3}"/>
          </ac:picMkLst>
        </pc:picChg>
        <pc:picChg chg="mod">
          <ac:chgData name="Paul Easter" userId="6549cd31feb53bc1" providerId="LiveId" clId="{4015E281-70E6-4BBB-BCFC-0E9F8D45D041}" dt="2022-01-14T12:33:15.701" v="5055" actId="207"/>
          <ac:picMkLst>
            <pc:docMk/>
            <pc:sldMk cId="2204889171" sldId="413"/>
            <ac:picMk id="14" creationId="{47CB43B7-4FFF-4697-B011-573283886D4A}"/>
          </ac:picMkLst>
        </pc:picChg>
        <pc:picChg chg="mod">
          <ac:chgData name="Paul Easter" userId="6549cd31feb53bc1" providerId="LiveId" clId="{4015E281-70E6-4BBB-BCFC-0E9F8D45D041}" dt="2022-01-14T12:33:15.701" v="5055" actId="207"/>
          <ac:picMkLst>
            <pc:docMk/>
            <pc:sldMk cId="2204889171" sldId="413"/>
            <ac:picMk id="16" creationId="{7E50ACFD-AE55-4B34-A4AC-95A47BA4414A}"/>
          </ac:picMkLst>
        </pc:picChg>
        <pc:picChg chg="mod">
          <ac:chgData name="Paul Easter" userId="6549cd31feb53bc1" providerId="LiveId" clId="{4015E281-70E6-4BBB-BCFC-0E9F8D45D041}" dt="2022-01-14T12:33:15.701" v="5055" actId="207"/>
          <ac:picMkLst>
            <pc:docMk/>
            <pc:sldMk cId="2204889171" sldId="413"/>
            <ac:picMk id="17" creationId="{21364FA2-27C2-4348-8722-6A36945FB174}"/>
          </ac:picMkLst>
        </pc:picChg>
      </pc:sldChg>
      <pc:sldChg chg="delSp modSp add mod">
        <pc:chgData name="Paul Easter" userId="6549cd31feb53bc1" providerId="LiveId" clId="{4015E281-70E6-4BBB-BCFC-0E9F8D45D041}" dt="2022-01-24T13:39:40.853" v="7342" actId="20577"/>
        <pc:sldMkLst>
          <pc:docMk/>
          <pc:sldMk cId="2555613169" sldId="414"/>
        </pc:sldMkLst>
        <pc:spChg chg="mod">
          <ac:chgData name="Paul Easter" userId="6549cd31feb53bc1" providerId="LiveId" clId="{4015E281-70E6-4BBB-BCFC-0E9F8D45D041}" dt="2022-01-24T13:39:40.853" v="7342" actId="20577"/>
          <ac:spMkLst>
            <pc:docMk/>
            <pc:sldMk cId="2555613169" sldId="414"/>
            <ac:spMk id="12" creationId="{AC332E9B-316C-42D3-9EF3-4AB9A9BB67D6}"/>
          </ac:spMkLst>
        </pc:spChg>
        <pc:picChg chg="del mod">
          <ac:chgData name="Paul Easter" userId="6549cd31feb53bc1" providerId="LiveId" clId="{4015E281-70E6-4BBB-BCFC-0E9F8D45D041}" dt="2022-01-24T13:39:27.947" v="7335" actId="478"/>
          <ac:picMkLst>
            <pc:docMk/>
            <pc:sldMk cId="2555613169" sldId="414"/>
            <ac:picMk id="9" creationId="{6205E9E4-7E1C-498D-9033-1D9397AFDAFB}"/>
          </ac:picMkLst>
        </pc:picChg>
      </pc:sldChg>
      <pc:sldChg chg="add del">
        <pc:chgData name="Paul Easter" userId="6549cd31feb53bc1" providerId="LiveId" clId="{4015E281-70E6-4BBB-BCFC-0E9F8D45D041}" dt="2022-01-21T11:55:29.489" v="5071" actId="2696"/>
        <pc:sldMkLst>
          <pc:docMk/>
          <pc:sldMk cId="670793724" sldId="415"/>
        </pc:sldMkLst>
      </pc:sldChg>
      <pc:sldChg chg="delSp modSp add mod">
        <pc:chgData name="Paul Easter" userId="6549cd31feb53bc1" providerId="LiveId" clId="{4015E281-70E6-4BBB-BCFC-0E9F8D45D041}" dt="2022-01-24T13:52:36.973" v="7412" actId="20577"/>
        <pc:sldMkLst>
          <pc:docMk/>
          <pc:sldMk cId="1248904583" sldId="415"/>
        </pc:sldMkLst>
        <pc:spChg chg="mod">
          <ac:chgData name="Paul Easter" userId="6549cd31feb53bc1" providerId="LiveId" clId="{4015E281-70E6-4BBB-BCFC-0E9F8D45D041}" dt="2022-01-24T13:52:36.973" v="7412" actId="20577"/>
          <ac:spMkLst>
            <pc:docMk/>
            <pc:sldMk cId="1248904583" sldId="415"/>
            <ac:spMk id="12" creationId="{AC332E9B-316C-42D3-9EF3-4AB9A9BB67D6}"/>
          </ac:spMkLst>
        </pc:spChg>
        <pc:picChg chg="del mod">
          <ac:chgData name="Paul Easter" userId="6549cd31feb53bc1" providerId="LiveId" clId="{4015E281-70E6-4BBB-BCFC-0E9F8D45D041}" dt="2022-01-24T13:40:15.223" v="7349" actId="478"/>
          <ac:picMkLst>
            <pc:docMk/>
            <pc:sldMk cId="1248904583" sldId="415"/>
            <ac:picMk id="9" creationId="{15ACF28D-CDCD-4E6D-9613-7436D385D8F2}"/>
          </ac:picMkLst>
        </pc:picChg>
      </pc:sldChg>
      <pc:sldChg chg="addSp delSp modSp add mod">
        <pc:chgData name="Paul Easter" userId="6549cd31feb53bc1" providerId="LiveId" clId="{4015E281-70E6-4BBB-BCFC-0E9F8D45D041}" dt="2022-02-08T22:55:43.837" v="10418"/>
        <pc:sldMkLst>
          <pc:docMk/>
          <pc:sldMk cId="3645278412" sldId="416"/>
        </pc:sldMkLst>
        <pc:spChg chg="mod">
          <ac:chgData name="Paul Easter" userId="6549cd31feb53bc1" providerId="LiveId" clId="{4015E281-70E6-4BBB-BCFC-0E9F8D45D041}" dt="2022-01-21T12:42:28.729" v="6989" actId="20577"/>
          <ac:spMkLst>
            <pc:docMk/>
            <pc:sldMk cId="3645278412" sldId="416"/>
            <ac:spMk id="8" creationId="{DD58A451-54E3-41A3-BBEB-A29A971FB8D6}"/>
          </ac:spMkLst>
        </pc:spChg>
        <pc:spChg chg="mod">
          <ac:chgData name="Paul Easter" userId="6549cd31feb53bc1" providerId="LiveId" clId="{4015E281-70E6-4BBB-BCFC-0E9F8D45D041}" dt="2022-02-08T22:55:43.837" v="10418"/>
          <ac:spMkLst>
            <pc:docMk/>
            <pc:sldMk cId="3645278412" sldId="416"/>
            <ac:spMk id="12" creationId="{AC332E9B-316C-42D3-9EF3-4AB9A9BB67D6}"/>
          </ac:spMkLst>
        </pc:spChg>
        <pc:graphicFrameChg chg="add del mod modGraphic">
          <ac:chgData name="Paul Easter" userId="6549cd31feb53bc1" providerId="LiveId" clId="{4015E281-70E6-4BBB-BCFC-0E9F8D45D041}" dt="2022-01-21T12:15:04.893" v="5685" actId="478"/>
          <ac:graphicFrameMkLst>
            <pc:docMk/>
            <pc:sldMk cId="3645278412" sldId="416"/>
            <ac:graphicFrameMk id="2" creationId="{5EC6ACE2-D078-437F-B04C-152EBC1BE527}"/>
          </ac:graphicFrameMkLst>
        </pc:graphicFrameChg>
      </pc:sldChg>
      <pc:sldChg chg="addSp delSp modSp add mod">
        <pc:chgData name="Paul Easter" userId="6549cd31feb53bc1" providerId="LiveId" clId="{4015E281-70E6-4BBB-BCFC-0E9F8D45D041}" dt="2022-02-14T14:48:44.075" v="11111" actId="1076"/>
        <pc:sldMkLst>
          <pc:docMk/>
          <pc:sldMk cId="2671254820" sldId="417"/>
        </pc:sldMkLst>
        <pc:spChg chg="add mod">
          <ac:chgData name="Paul Easter" userId="6549cd31feb53bc1" providerId="LiveId" clId="{4015E281-70E6-4BBB-BCFC-0E9F8D45D041}" dt="2022-02-08T22:56:11.206" v="10422" actId="113"/>
          <ac:spMkLst>
            <pc:docMk/>
            <pc:sldMk cId="2671254820" sldId="417"/>
            <ac:spMk id="4" creationId="{8F86CAF4-A42D-4803-909F-670BD9525B37}"/>
          </ac:spMkLst>
        </pc:spChg>
        <pc:spChg chg="mod">
          <ac:chgData name="Paul Easter" userId="6549cd31feb53bc1" providerId="LiveId" clId="{4015E281-70E6-4BBB-BCFC-0E9F8D45D041}" dt="2022-01-21T12:42:19.914" v="6987" actId="20577"/>
          <ac:spMkLst>
            <pc:docMk/>
            <pc:sldMk cId="2671254820" sldId="417"/>
            <ac:spMk id="8" creationId="{DD58A451-54E3-41A3-BBEB-A29A971FB8D6}"/>
          </ac:spMkLst>
        </pc:spChg>
        <pc:spChg chg="add mod">
          <ac:chgData name="Paul Easter" userId="6549cd31feb53bc1" providerId="LiveId" clId="{4015E281-70E6-4BBB-BCFC-0E9F8D45D041}" dt="2022-02-08T22:52:21.138" v="10406" actId="14100"/>
          <ac:spMkLst>
            <pc:docMk/>
            <pc:sldMk cId="2671254820" sldId="417"/>
            <ac:spMk id="9" creationId="{76DAEB2F-1DEF-49F2-A57E-5A246D71B316}"/>
          </ac:spMkLst>
        </pc:spChg>
        <pc:spChg chg="mod">
          <ac:chgData name="Paul Easter" userId="6549cd31feb53bc1" providerId="LiveId" clId="{4015E281-70E6-4BBB-BCFC-0E9F8D45D041}" dt="2022-02-08T22:45:40.043" v="10355" actId="14100"/>
          <ac:spMkLst>
            <pc:docMk/>
            <pc:sldMk cId="2671254820" sldId="417"/>
            <ac:spMk id="12" creationId="{AC332E9B-316C-42D3-9EF3-4AB9A9BB67D6}"/>
          </ac:spMkLst>
        </pc:spChg>
        <pc:graphicFrameChg chg="mod modGraphic">
          <ac:chgData name="Paul Easter" userId="6549cd31feb53bc1" providerId="LiveId" clId="{4015E281-70E6-4BBB-BCFC-0E9F8D45D041}" dt="2022-02-08T23:01:22.347" v="10489" actId="113"/>
          <ac:graphicFrameMkLst>
            <pc:docMk/>
            <pc:sldMk cId="2671254820" sldId="417"/>
            <ac:graphicFrameMk id="2" creationId="{5EC6ACE2-D078-437F-B04C-152EBC1BE527}"/>
          </ac:graphicFrameMkLst>
        </pc:graphicFrameChg>
        <pc:graphicFrameChg chg="add mod modGraphic">
          <ac:chgData name="Paul Easter" userId="6549cd31feb53bc1" providerId="LiveId" clId="{4015E281-70E6-4BBB-BCFC-0E9F8D45D041}" dt="2022-02-08T22:57:57.217" v="10436" actId="113"/>
          <ac:graphicFrameMkLst>
            <pc:docMk/>
            <pc:sldMk cId="2671254820" sldId="417"/>
            <ac:graphicFrameMk id="3" creationId="{FF9CB3ED-7A77-43ED-A28D-FFBA6476425C}"/>
          </ac:graphicFrameMkLst>
        </pc:graphicFrameChg>
        <pc:graphicFrameChg chg="add del mod">
          <ac:chgData name="Paul Easter" userId="6549cd31feb53bc1" providerId="LiveId" clId="{4015E281-70E6-4BBB-BCFC-0E9F8D45D041}" dt="2022-02-08T22:41:59.277" v="10229"/>
          <ac:graphicFrameMkLst>
            <pc:docMk/>
            <pc:sldMk cId="2671254820" sldId="417"/>
            <ac:graphicFrameMk id="14" creationId="{DBDA97FB-EA03-4C1A-90E2-5EFB93FA5CD7}"/>
          </ac:graphicFrameMkLst>
        </pc:graphicFrameChg>
        <pc:picChg chg="add mod">
          <ac:chgData name="Paul Easter" userId="6549cd31feb53bc1" providerId="LiveId" clId="{4015E281-70E6-4BBB-BCFC-0E9F8D45D041}" dt="2022-02-14T14:48:44.075" v="11111" actId="1076"/>
          <ac:picMkLst>
            <pc:docMk/>
            <pc:sldMk cId="2671254820" sldId="417"/>
            <ac:picMk id="6" creationId="{5F0EEDCE-5408-44FA-B451-41CBE63EAA2A}"/>
          </ac:picMkLst>
        </pc:picChg>
      </pc:sldChg>
      <pc:sldChg chg="addSp delSp modSp add mod">
        <pc:chgData name="Paul Easter" userId="6549cd31feb53bc1" providerId="LiveId" clId="{4015E281-70E6-4BBB-BCFC-0E9F8D45D041}" dt="2022-02-08T22:39:52.261" v="10221" actId="20577"/>
        <pc:sldMkLst>
          <pc:docMk/>
          <pc:sldMk cId="1293819692" sldId="418"/>
        </pc:sldMkLst>
        <pc:spChg chg="add mod">
          <ac:chgData name="Paul Easter" userId="6549cd31feb53bc1" providerId="LiveId" clId="{4015E281-70E6-4BBB-BCFC-0E9F8D45D041}" dt="2022-01-27T07:56:12.866" v="8011" actId="164"/>
          <ac:spMkLst>
            <pc:docMk/>
            <pc:sldMk cId="1293819692" sldId="418"/>
            <ac:spMk id="3" creationId="{23AE8FFC-9D6F-4E9F-BA2C-E999D5A60492}"/>
          </ac:spMkLst>
        </pc:spChg>
        <pc:spChg chg="add mod">
          <ac:chgData name="Paul Easter" userId="6549cd31feb53bc1" providerId="LiveId" clId="{4015E281-70E6-4BBB-BCFC-0E9F8D45D041}" dt="2022-01-27T07:56:12.866" v="8011" actId="164"/>
          <ac:spMkLst>
            <pc:docMk/>
            <pc:sldMk cId="1293819692" sldId="418"/>
            <ac:spMk id="11" creationId="{E345118E-86B8-499C-BE7E-E6BAEBAEB739}"/>
          </ac:spMkLst>
        </pc:spChg>
        <pc:spChg chg="mod">
          <ac:chgData name="Paul Easter" userId="6549cd31feb53bc1" providerId="LiveId" clId="{4015E281-70E6-4BBB-BCFC-0E9F8D45D041}" dt="2022-01-27T07:46:48.790" v="7729" actId="20577"/>
          <ac:spMkLst>
            <pc:docMk/>
            <pc:sldMk cId="1293819692" sldId="418"/>
            <ac:spMk id="24" creationId="{F5265D0C-FE5C-43A5-8B66-F8BA3BA5F687}"/>
          </ac:spMkLst>
        </pc:spChg>
        <pc:spChg chg="mod">
          <ac:chgData name="Paul Easter" userId="6549cd31feb53bc1" providerId="LiveId" clId="{4015E281-70E6-4BBB-BCFC-0E9F8D45D041}" dt="2022-01-27T07:58:29.699" v="8027" actId="114"/>
          <ac:spMkLst>
            <pc:docMk/>
            <pc:sldMk cId="1293819692" sldId="418"/>
            <ac:spMk id="25" creationId="{F340D694-089B-4E28-B5DF-E44B68D52C45}"/>
          </ac:spMkLst>
        </pc:spChg>
        <pc:grpChg chg="add mod">
          <ac:chgData name="Paul Easter" userId="6549cd31feb53bc1" providerId="LiveId" clId="{4015E281-70E6-4BBB-BCFC-0E9F8D45D041}" dt="2022-01-27T08:00:56.856" v="8043" actId="1035"/>
          <ac:grpSpMkLst>
            <pc:docMk/>
            <pc:sldMk cId="1293819692" sldId="418"/>
            <ac:grpSpMk id="4" creationId="{4B13DCB2-EC6B-4FAA-829B-BD74B6457950}"/>
          </ac:grpSpMkLst>
        </pc:grpChg>
        <pc:graphicFrameChg chg="add mod modGraphic">
          <ac:chgData name="Paul Easter" userId="6549cd31feb53bc1" providerId="LiveId" clId="{4015E281-70E6-4BBB-BCFC-0E9F8D45D041}" dt="2022-02-08T22:39:52.261" v="10221" actId="20577"/>
          <ac:graphicFrameMkLst>
            <pc:docMk/>
            <pc:sldMk cId="1293819692" sldId="418"/>
            <ac:graphicFrameMk id="8" creationId="{411F70C3-19B6-4C66-BC61-0CF77580C253}"/>
          </ac:graphicFrameMkLst>
        </pc:graphicFrameChg>
        <pc:graphicFrameChg chg="add del mod">
          <ac:chgData name="Paul Easter" userId="6549cd31feb53bc1" providerId="LiveId" clId="{4015E281-70E6-4BBB-BCFC-0E9F8D45D041}" dt="2022-01-27T07:47:10.540" v="7731" actId="478"/>
          <ac:graphicFrameMkLst>
            <pc:docMk/>
            <pc:sldMk cId="1293819692" sldId="418"/>
            <ac:graphicFrameMk id="9" creationId="{2FEA9A80-C52D-434E-AE84-E6E4DC49E5C9}"/>
          </ac:graphicFrameMkLst>
        </pc:graphicFrameChg>
        <pc:graphicFrameChg chg="del mod">
          <ac:chgData name="Paul Easter" userId="6549cd31feb53bc1" providerId="LiveId" clId="{4015E281-70E6-4BBB-BCFC-0E9F8D45D041}" dt="2022-01-27T07:29:19.160" v="7486" actId="478"/>
          <ac:graphicFrameMkLst>
            <pc:docMk/>
            <pc:sldMk cId="1293819692" sldId="418"/>
            <ac:graphicFrameMk id="21" creationId="{D727BB2C-C414-4DEC-A49F-C3120E85D6CD}"/>
          </ac:graphicFrameMkLst>
        </pc:graphicFrameChg>
      </pc:sldChg>
      <pc:sldChg chg="add del">
        <pc:chgData name="Paul Easter" userId="6549cd31feb53bc1" providerId="LiveId" clId="{4015E281-70E6-4BBB-BCFC-0E9F8D45D041}" dt="2022-01-27T07:28:51.878" v="7483" actId="2696"/>
        <pc:sldMkLst>
          <pc:docMk/>
          <pc:sldMk cId="1801444794" sldId="418"/>
        </pc:sldMkLst>
      </pc:sldChg>
      <pc:sldChg chg="addSp delSp modSp add mod ord">
        <pc:chgData name="Paul Easter" userId="6549cd31feb53bc1" providerId="LiveId" clId="{4015E281-70E6-4BBB-BCFC-0E9F8D45D041}" dt="2022-02-06T12:28:17.128" v="8820" actId="113"/>
        <pc:sldMkLst>
          <pc:docMk/>
          <pc:sldMk cId="2167825185" sldId="419"/>
        </pc:sldMkLst>
        <pc:spChg chg="mod">
          <ac:chgData name="Paul Easter" userId="6549cd31feb53bc1" providerId="LiveId" clId="{4015E281-70E6-4BBB-BCFC-0E9F8D45D041}" dt="2022-02-06T12:28:17.128" v="8820" actId="113"/>
          <ac:spMkLst>
            <pc:docMk/>
            <pc:sldMk cId="2167825185" sldId="419"/>
            <ac:spMk id="3" creationId="{9EA2D4EE-EF03-4D84-BE75-5C12E04D975C}"/>
          </ac:spMkLst>
        </pc:spChg>
        <pc:spChg chg="mod">
          <ac:chgData name="Paul Easter" userId="6549cd31feb53bc1" providerId="LiveId" clId="{4015E281-70E6-4BBB-BCFC-0E9F8D45D041}" dt="2022-02-06T11:37:01.577" v="8262" actId="20577"/>
          <ac:spMkLst>
            <pc:docMk/>
            <pc:sldMk cId="2167825185" sldId="419"/>
            <ac:spMk id="13" creationId="{00000000-0000-0000-0000-000000000000}"/>
          </ac:spMkLst>
        </pc:spChg>
        <pc:grpChg chg="add del mod">
          <ac:chgData name="Paul Easter" userId="6549cd31feb53bc1" providerId="LiveId" clId="{4015E281-70E6-4BBB-BCFC-0E9F8D45D041}" dt="2022-02-06T11:58:22.397" v="8456" actId="165"/>
          <ac:grpSpMkLst>
            <pc:docMk/>
            <pc:sldMk cId="2167825185" sldId="419"/>
            <ac:grpSpMk id="6" creationId="{7F73DCA6-E91F-4B9C-8C2E-4037AF78BEEF}"/>
          </ac:grpSpMkLst>
        </pc:grpChg>
        <pc:grpChg chg="add mod">
          <ac:chgData name="Paul Easter" userId="6549cd31feb53bc1" providerId="LiveId" clId="{4015E281-70E6-4BBB-BCFC-0E9F8D45D041}" dt="2022-02-06T12:16:44.489" v="8711" actId="1036"/>
          <ac:grpSpMkLst>
            <pc:docMk/>
            <pc:sldMk cId="2167825185" sldId="419"/>
            <ac:grpSpMk id="8" creationId="{EF5E2ADA-FA14-4AD0-B72E-28D237005861}"/>
          </ac:grpSpMkLst>
        </pc:grpChg>
        <pc:picChg chg="add mod topLvl">
          <ac:chgData name="Paul Easter" userId="6549cd31feb53bc1" providerId="LiveId" clId="{4015E281-70E6-4BBB-BCFC-0E9F8D45D041}" dt="2022-02-06T11:58:51.891" v="8470" actId="164"/>
          <ac:picMkLst>
            <pc:docMk/>
            <pc:sldMk cId="2167825185" sldId="419"/>
            <ac:picMk id="5" creationId="{2E92D048-EDDC-4F31-9194-F5D53E5ED395}"/>
          </ac:picMkLst>
        </pc:picChg>
        <pc:picChg chg="add mod topLvl">
          <ac:chgData name="Paul Easter" userId="6549cd31feb53bc1" providerId="LiveId" clId="{4015E281-70E6-4BBB-BCFC-0E9F8D45D041}" dt="2022-02-06T11:58:51.891" v="8470" actId="164"/>
          <ac:picMkLst>
            <pc:docMk/>
            <pc:sldMk cId="2167825185" sldId="419"/>
            <ac:picMk id="7" creationId="{0AB75D6E-660E-417C-B65D-EF6D85FC84FE}"/>
          </ac:picMkLst>
        </pc:picChg>
      </pc:sldChg>
      <pc:sldChg chg="addSp delSp modSp add mod">
        <pc:chgData name="Paul Easter" userId="6549cd31feb53bc1" providerId="LiveId" clId="{4015E281-70E6-4BBB-BCFC-0E9F8D45D041}" dt="2022-02-26T20:46:11.087" v="20391" actId="113"/>
        <pc:sldMkLst>
          <pc:docMk/>
          <pc:sldMk cId="601339894" sldId="420"/>
        </pc:sldMkLst>
        <pc:spChg chg="mod">
          <ac:chgData name="Paul Easter" userId="6549cd31feb53bc1" providerId="LiveId" clId="{4015E281-70E6-4BBB-BCFC-0E9F8D45D041}" dt="2022-02-26T20:46:11.087" v="20391" actId="113"/>
          <ac:spMkLst>
            <pc:docMk/>
            <pc:sldMk cId="601339894" sldId="420"/>
            <ac:spMk id="3" creationId="{9EA2D4EE-EF03-4D84-BE75-5C12E04D975C}"/>
          </ac:spMkLst>
        </pc:spChg>
        <pc:grpChg chg="add del mod">
          <ac:chgData name="Paul Easter" userId="6549cd31feb53bc1" providerId="LiveId" clId="{4015E281-70E6-4BBB-BCFC-0E9F8D45D041}" dt="2022-02-26T20:45:17.914" v="20390" actId="478"/>
          <ac:grpSpMkLst>
            <pc:docMk/>
            <pc:sldMk cId="601339894" sldId="420"/>
            <ac:grpSpMk id="8" creationId="{D991C9E1-9B64-4B86-B768-27A249B8DF3F}"/>
          </ac:grpSpMkLst>
        </pc:grpChg>
        <pc:picChg chg="add mod">
          <ac:chgData name="Paul Easter" userId="6549cd31feb53bc1" providerId="LiveId" clId="{4015E281-70E6-4BBB-BCFC-0E9F8D45D041}" dt="2022-02-06T12:23:52.678" v="8774" actId="164"/>
          <ac:picMkLst>
            <pc:docMk/>
            <pc:sldMk cId="601339894" sldId="420"/>
            <ac:picMk id="5" creationId="{7300E315-9A0B-4A6D-A740-5AB62A10AE7A}"/>
          </ac:picMkLst>
        </pc:picChg>
        <pc:picChg chg="add mod">
          <ac:chgData name="Paul Easter" userId="6549cd31feb53bc1" providerId="LiveId" clId="{4015E281-70E6-4BBB-BCFC-0E9F8D45D041}" dt="2022-02-06T12:23:52.678" v="8774" actId="164"/>
          <ac:picMkLst>
            <pc:docMk/>
            <pc:sldMk cId="601339894" sldId="420"/>
            <ac:picMk id="7" creationId="{8E92A28D-12CC-4423-8528-6F91070C45E4}"/>
          </ac:picMkLst>
        </pc:picChg>
      </pc:sldChg>
      <pc:sldChg chg="addSp delSp modSp add mod">
        <pc:chgData name="Paul Easter" userId="6549cd31feb53bc1" providerId="LiveId" clId="{4015E281-70E6-4BBB-BCFC-0E9F8D45D041}" dt="2022-02-24T03:48:25.496" v="17367" actId="1076"/>
        <pc:sldMkLst>
          <pc:docMk/>
          <pc:sldMk cId="885647365" sldId="421"/>
        </pc:sldMkLst>
        <pc:spChg chg="mod">
          <ac:chgData name="Paul Easter" userId="6549cd31feb53bc1" providerId="LiveId" clId="{4015E281-70E6-4BBB-BCFC-0E9F8D45D041}" dt="2022-02-06T12:28:32.583" v="8821" actId="113"/>
          <ac:spMkLst>
            <pc:docMk/>
            <pc:sldMk cId="885647365" sldId="421"/>
            <ac:spMk id="3" creationId="{9EA2D4EE-EF03-4D84-BE75-5C12E04D975C}"/>
          </ac:spMkLst>
        </pc:spChg>
        <pc:grpChg chg="del">
          <ac:chgData name="Paul Easter" userId="6549cd31feb53bc1" providerId="LiveId" clId="{4015E281-70E6-4BBB-BCFC-0E9F8D45D041}" dt="2022-02-06T12:04:25.604" v="8493" actId="478"/>
          <ac:grpSpMkLst>
            <pc:docMk/>
            <pc:sldMk cId="885647365" sldId="421"/>
            <ac:grpSpMk id="8" creationId="{EF5E2ADA-FA14-4AD0-B72E-28D237005861}"/>
          </ac:grpSpMkLst>
        </pc:grpChg>
        <pc:grpChg chg="add del mod">
          <ac:chgData name="Paul Easter" userId="6549cd31feb53bc1" providerId="LiveId" clId="{4015E281-70E6-4BBB-BCFC-0E9F8D45D041}" dt="2022-02-06T12:14:06.814" v="8664" actId="165"/>
          <ac:grpSpMkLst>
            <pc:docMk/>
            <pc:sldMk cId="885647365" sldId="421"/>
            <ac:grpSpMk id="15" creationId="{9FD71A36-BF44-4723-909D-C576B563DA97}"/>
          </ac:grpSpMkLst>
        </pc:grpChg>
        <pc:grpChg chg="add del mod">
          <ac:chgData name="Paul Easter" userId="6549cd31feb53bc1" providerId="LiveId" clId="{4015E281-70E6-4BBB-BCFC-0E9F8D45D041}" dt="2022-02-06T12:13:59.921" v="8662" actId="478"/>
          <ac:grpSpMkLst>
            <pc:docMk/>
            <pc:sldMk cId="885647365" sldId="421"/>
            <ac:grpSpMk id="16" creationId="{7ED6B10A-7287-4E36-BE5B-16138F73C441}"/>
          </ac:grpSpMkLst>
        </pc:grpChg>
        <pc:grpChg chg="add mod topLvl">
          <ac:chgData name="Paul Easter" userId="6549cd31feb53bc1" providerId="LiveId" clId="{4015E281-70E6-4BBB-BCFC-0E9F8D45D041}" dt="2022-02-06T12:16:29.423" v="8706" actId="164"/>
          <ac:grpSpMkLst>
            <pc:docMk/>
            <pc:sldMk cId="885647365" sldId="421"/>
            <ac:grpSpMk id="19" creationId="{60F40F26-1D10-4F1D-A53B-271A6C2B15FD}"/>
          </ac:grpSpMkLst>
        </pc:grpChg>
        <pc:grpChg chg="add mod topLvl">
          <ac:chgData name="Paul Easter" userId="6549cd31feb53bc1" providerId="LiveId" clId="{4015E281-70E6-4BBB-BCFC-0E9F8D45D041}" dt="2022-02-06T12:16:29.423" v="8706" actId="164"/>
          <ac:grpSpMkLst>
            <pc:docMk/>
            <pc:sldMk cId="885647365" sldId="421"/>
            <ac:grpSpMk id="20" creationId="{EEBEF202-1FA3-4C6D-814A-8D58A998BD88}"/>
          </ac:grpSpMkLst>
        </pc:grpChg>
        <pc:grpChg chg="add del mod">
          <ac:chgData name="Paul Easter" userId="6549cd31feb53bc1" providerId="LiveId" clId="{4015E281-70E6-4BBB-BCFC-0E9F8D45D041}" dt="2022-02-06T12:15:16.364" v="8685" actId="165"/>
          <ac:grpSpMkLst>
            <pc:docMk/>
            <pc:sldMk cId="885647365" sldId="421"/>
            <ac:grpSpMk id="23" creationId="{C3180B15-2C73-435D-9CE2-B69A00360BC4}"/>
          </ac:grpSpMkLst>
        </pc:grpChg>
        <pc:grpChg chg="add del mod">
          <ac:chgData name="Paul Easter" userId="6549cd31feb53bc1" providerId="LiveId" clId="{4015E281-70E6-4BBB-BCFC-0E9F8D45D041}" dt="2022-02-06T12:15:58.030" v="8699" actId="165"/>
          <ac:grpSpMkLst>
            <pc:docMk/>
            <pc:sldMk cId="885647365" sldId="421"/>
            <ac:grpSpMk id="24" creationId="{2F805C45-C4EB-4B24-B1E4-1328C9AA60B7}"/>
          </ac:grpSpMkLst>
        </pc:grpChg>
        <pc:grpChg chg="add mod">
          <ac:chgData name="Paul Easter" userId="6549cd31feb53bc1" providerId="LiveId" clId="{4015E281-70E6-4BBB-BCFC-0E9F8D45D041}" dt="2022-02-06T12:16:35.183" v="8709" actId="1038"/>
          <ac:grpSpMkLst>
            <pc:docMk/>
            <pc:sldMk cId="885647365" sldId="421"/>
            <ac:grpSpMk id="25" creationId="{ADB4016F-7694-48E7-B4A0-8FC3185FDBBA}"/>
          </ac:grpSpMkLst>
        </pc:grpChg>
        <pc:picChg chg="add del mod ord">
          <ac:chgData name="Paul Easter" userId="6549cd31feb53bc1" providerId="LiveId" clId="{4015E281-70E6-4BBB-BCFC-0E9F8D45D041}" dt="2022-02-06T12:08:42.775" v="8510" actId="478"/>
          <ac:picMkLst>
            <pc:docMk/>
            <pc:sldMk cId="885647365" sldId="421"/>
            <ac:picMk id="6" creationId="{9AC358A5-F645-4B36-9EA7-EE7831A21B82}"/>
          </ac:picMkLst>
        </pc:picChg>
        <pc:picChg chg="add del mod">
          <ac:chgData name="Paul Easter" userId="6549cd31feb53bc1" providerId="LiveId" clId="{4015E281-70E6-4BBB-BCFC-0E9F8D45D041}" dt="2022-02-06T12:25:02.340" v="8788" actId="478"/>
          <ac:picMkLst>
            <pc:docMk/>
            <pc:sldMk cId="885647365" sldId="421"/>
            <ac:picMk id="10" creationId="{D9F6C492-A995-4D6E-A9F6-036B24F1348F}"/>
          </ac:picMkLst>
        </pc:picChg>
        <pc:picChg chg="add mod ord topLvl">
          <ac:chgData name="Paul Easter" userId="6549cd31feb53bc1" providerId="LiveId" clId="{4015E281-70E6-4BBB-BCFC-0E9F8D45D041}" dt="2022-02-06T12:15:58.030" v="8699" actId="165"/>
          <ac:picMkLst>
            <pc:docMk/>
            <pc:sldMk cId="885647365" sldId="421"/>
            <ac:picMk id="12" creationId="{11C5C005-144A-44BB-A01D-1112058A67B8}"/>
          </ac:picMkLst>
        </pc:picChg>
        <pc:picChg chg="add mod topLvl modCrop">
          <ac:chgData name="Paul Easter" userId="6549cd31feb53bc1" providerId="LiveId" clId="{4015E281-70E6-4BBB-BCFC-0E9F8D45D041}" dt="2022-02-06T12:15:58.030" v="8699" actId="165"/>
          <ac:picMkLst>
            <pc:docMk/>
            <pc:sldMk cId="885647365" sldId="421"/>
            <ac:picMk id="14" creationId="{7AD61E1D-D982-4EC1-AC1F-B5E981FA0421}"/>
          </ac:picMkLst>
        </pc:picChg>
        <pc:picChg chg="mod">
          <ac:chgData name="Paul Easter" userId="6549cd31feb53bc1" providerId="LiveId" clId="{4015E281-70E6-4BBB-BCFC-0E9F8D45D041}" dt="2022-02-06T12:13:42.259" v="8657"/>
          <ac:picMkLst>
            <pc:docMk/>
            <pc:sldMk cId="885647365" sldId="421"/>
            <ac:picMk id="17" creationId="{2FFB35AD-4CFB-4421-908B-0C3744606C7E}"/>
          </ac:picMkLst>
        </pc:picChg>
        <pc:picChg chg="mod">
          <ac:chgData name="Paul Easter" userId="6549cd31feb53bc1" providerId="LiveId" clId="{4015E281-70E6-4BBB-BCFC-0E9F8D45D041}" dt="2022-02-06T12:13:42.259" v="8657"/>
          <ac:picMkLst>
            <pc:docMk/>
            <pc:sldMk cId="885647365" sldId="421"/>
            <ac:picMk id="18" creationId="{2C2DC98D-6751-4CC4-8CB3-BA69ABC88784}"/>
          </ac:picMkLst>
        </pc:picChg>
        <pc:picChg chg="mod">
          <ac:chgData name="Paul Easter" userId="6549cd31feb53bc1" providerId="LiveId" clId="{4015E281-70E6-4BBB-BCFC-0E9F8D45D041}" dt="2022-02-06T12:15:58.030" v="8699" actId="165"/>
          <ac:picMkLst>
            <pc:docMk/>
            <pc:sldMk cId="885647365" sldId="421"/>
            <ac:picMk id="21" creationId="{E4EFF75C-266D-4738-965A-B69F4CA0B57A}"/>
          </ac:picMkLst>
        </pc:picChg>
        <pc:picChg chg="mod">
          <ac:chgData name="Paul Easter" userId="6549cd31feb53bc1" providerId="LiveId" clId="{4015E281-70E6-4BBB-BCFC-0E9F8D45D041}" dt="2022-02-06T12:15:58.030" v="8699" actId="165"/>
          <ac:picMkLst>
            <pc:docMk/>
            <pc:sldMk cId="885647365" sldId="421"/>
            <ac:picMk id="22" creationId="{BCB003B0-8C65-47C1-9FE2-CF944E3631E0}"/>
          </ac:picMkLst>
        </pc:picChg>
        <pc:picChg chg="add mod">
          <ac:chgData name="Paul Easter" userId="6549cd31feb53bc1" providerId="LiveId" clId="{4015E281-70E6-4BBB-BCFC-0E9F8D45D041}" dt="2022-02-24T03:48:25.496" v="17367" actId="1076"/>
          <ac:picMkLst>
            <pc:docMk/>
            <pc:sldMk cId="885647365" sldId="421"/>
            <ac:picMk id="1026" creationId="{151BD2B8-F886-4D04-A648-371AAB2F13ED}"/>
          </ac:picMkLst>
        </pc:picChg>
      </pc:sldChg>
      <pc:sldChg chg="modSp add mod ord">
        <pc:chgData name="Paul Easter" userId="6549cd31feb53bc1" providerId="LiveId" clId="{4015E281-70E6-4BBB-BCFC-0E9F8D45D041}" dt="2022-02-06T15:55:56.131" v="9211"/>
        <pc:sldMkLst>
          <pc:docMk/>
          <pc:sldMk cId="888536347" sldId="422"/>
        </pc:sldMkLst>
        <pc:spChg chg="mod">
          <ac:chgData name="Paul Easter" userId="6549cd31feb53bc1" providerId="LiveId" clId="{4015E281-70E6-4BBB-BCFC-0E9F8D45D041}" dt="2022-02-06T15:53:19.658" v="9180" actId="20577"/>
          <ac:spMkLst>
            <pc:docMk/>
            <pc:sldMk cId="888536347" sldId="422"/>
            <ac:spMk id="24" creationId="{F5265D0C-FE5C-43A5-8B66-F8BA3BA5F687}"/>
          </ac:spMkLst>
        </pc:spChg>
        <pc:graphicFrameChg chg="mod">
          <ac:chgData name="Paul Easter" userId="6549cd31feb53bc1" providerId="LiveId" clId="{4015E281-70E6-4BBB-BCFC-0E9F8D45D041}" dt="2022-02-06T15:55:56.131" v="9211"/>
          <ac:graphicFrameMkLst>
            <pc:docMk/>
            <pc:sldMk cId="888536347" sldId="422"/>
            <ac:graphicFrameMk id="21" creationId="{D727BB2C-C414-4DEC-A49F-C3120E85D6CD}"/>
          </ac:graphicFrameMkLst>
        </pc:graphicFrameChg>
        <pc:picChg chg="mod">
          <ac:chgData name="Paul Easter" userId="6549cd31feb53bc1" providerId="LiveId" clId="{4015E281-70E6-4BBB-BCFC-0E9F8D45D041}" dt="2022-02-06T15:55:21.470" v="9185" actId="14826"/>
          <ac:picMkLst>
            <pc:docMk/>
            <pc:sldMk cId="888536347" sldId="422"/>
            <ac:picMk id="4" creationId="{F3C83799-022A-4CFC-A1E9-214DAEFE75E1}"/>
          </ac:picMkLst>
        </pc:picChg>
      </pc:sldChg>
      <pc:sldChg chg="delSp modSp add mod">
        <pc:chgData name="Paul Easter" userId="6549cd31feb53bc1" providerId="LiveId" clId="{4015E281-70E6-4BBB-BCFC-0E9F8D45D041}" dt="2022-02-06T15:56:33.313" v="9215" actId="478"/>
        <pc:sldMkLst>
          <pc:docMk/>
          <pc:sldMk cId="2927018542" sldId="423"/>
        </pc:sldMkLst>
        <pc:graphicFrameChg chg="mod">
          <ac:chgData name="Paul Easter" userId="6549cd31feb53bc1" providerId="LiveId" clId="{4015E281-70E6-4BBB-BCFC-0E9F8D45D041}" dt="2022-02-06T15:56:30.287" v="9214"/>
          <ac:graphicFrameMkLst>
            <pc:docMk/>
            <pc:sldMk cId="2927018542" sldId="423"/>
            <ac:graphicFrameMk id="21" creationId="{D727BB2C-C414-4DEC-A49F-C3120E85D6CD}"/>
          </ac:graphicFrameMkLst>
        </pc:graphicFrameChg>
        <pc:picChg chg="del">
          <ac:chgData name="Paul Easter" userId="6549cd31feb53bc1" providerId="LiveId" clId="{4015E281-70E6-4BBB-BCFC-0E9F8D45D041}" dt="2022-02-06T15:56:33.313" v="9215" actId="478"/>
          <ac:picMkLst>
            <pc:docMk/>
            <pc:sldMk cId="2927018542" sldId="423"/>
            <ac:picMk id="4" creationId="{F3C83799-022A-4CFC-A1E9-214DAEFE75E1}"/>
          </ac:picMkLst>
        </pc:picChg>
      </pc:sldChg>
      <pc:sldChg chg="modSp add del mod">
        <pc:chgData name="Paul Easter" userId="6549cd31feb53bc1" providerId="LiveId" clId="{4015E281-70E6-4BBB-BCFC-0E9F8D45D041}" dt="2022-02-06T15:56:56.472" v="9224" actId="2696"/>
        <pc:sldMkLst>
          <pc:docMk/>
          <pc:sldMk cId="2308692366" sldId="424"/>
        </pc:sldMkLst>
        <pc:spChg chg="mod">
          <ac:chgData name="Paul Easter" userId="6549cd31feb53bc1" providerId="LiveId" clId="{4015E281-70E6-4BBB-BCFC-0E9F8D45D041}" dt="2022-02-06T15:56:49.344" v="9223" actId="20577"/>
          <ac:spMkLst>
            <pc:docMk/>
            <pc:sldMk cId="2308692366" sldId="424"/>
            <ac:spMk id="24" creationId="{F5265D0C-FE5C-43A5-8B66-F8BA3BA5F687}"/>
          </ac:spMkLst>
        </pc:spChg>
      </pc:sldChg>
      <pc:sldChg chg="delSp modSp add mod ord">
        <pc:chgData name="Paul Easter" userId="6549cd31feb53bc1" providerId="LiveId" clId="{4015E281-70E6-4BBB-BCFC-0E9F8D45D041}" dt="2022-02-06T16:02:05.048" v="9282"/>
        <pc:sldMkLst>
          <pc:docMk/>
          <pc:sldMk cId="3953059170" sldId="424"/>
        </pc:sldMkLst>
        <pc:spChg chg="mod">
          <ac:chgData name="Paul Easter" userId="6549cd31feb53bc1" providerId="LiveId" clId="{4015E281-70E6-4BBB-BCFC-0E9F8D45D041}" dt="2022-02-06T16:00:39.280" v="9275"/>
          <ac:spMkLst>
            <pc:docMk/>
            <pc:sldMk cId="3953059170" sldId="424"/>
            <ac:spMk id="24" creationId="{F5265D0C-FE5C-43A5-8B66-F8BA3BA5F687}"/>
          </ac:spMkLst>
        </pc:spChg>
        <pc:graphicFrameChg chg="mod">
          <ac:chgData name="Paul Easter" userId="6549cd31feb53bc1" providerId="LiveId" clId="{4015E281-70E6-4BBB-BCFC-0E9F8D45D041}" dt="2022-02-06T16:02:05.048" v="9282"/>
          <ac:graphicFrameMkLst>
            <pc:docMk/>
            <pc:sldMk cId="3953059170" sldId="424"/>
            <ac:graphicFrameMk id="21" creationId="{D727BB2C-C414-4DEC-A49F-C3120E85D6CD}"/>
          </ac:graphicFrameMkLst>
        </pc:graphicFrameChg>
        <pc:picChg chg="del mod">
          <ac:chgData name="Paul Easter" userId="6549cd31feb53bc1" providerId="LiveId" clId="{4015E281-70E6-4BBB-BCFC-0E9F8D45D041}" dt="2022-02-06T15:59:27.880" v="9260" actId="478"/>
          <ac:picMkLst>
            <pc:docMk/>
            <pc:sldMk cId="3953059170" sldId="424"/>
            <ac:picMk id="4" creationId="{F3C83799-022A-4CFC-A1E9-214DAEFE75E1}"/>
          </ac:picMkLst>
        </pc:picChg>
      </pc:sldChg>
      <pc:sldChg chg="modSp add mod">
        <pc:chgData name="Paul Easter" userId="6549cd31feb53bc1" providerId="LiveId" clId="{4015E281-70E6-4BBB-BCFC-0E9F8D45D041}" dt="2022-02-06T16:00:36.881" v="9274"/>
        <pc:sldMkLst>
          <pc:docMk/>
          <pc:sldMk cId="4201431509" sldId="425"/>
        </pc:sldMkLst>
        <pc:spChg chg="mod">
          <ac:chgData name="Paul Easter" userId="6549cd31feb53bc1" providerId="LiveId" clId="{4015E281-70E6-4BBB-BCFC-0E9F8D45D041}" dt="2022-02-06T16:00:36.881" v="9274"/>
          <ac:spMkLst>
            <pc:docMk/>
            <pc:sldMk cId="4201431509" sldId="425"/>
            <ac:spMk id="24" creationId="{F5265D0C-FE5C-43A5-8B66-F8BA3BA5F687}"/>
          </ac:spMkLst>
        </pc:spChg>
        <pc:graphicFrameChg chg="mod">
          <ac:chgData name="Paul Easter" userId="6549cd31feb53bc1" providerId="LiveId" clId="{4015E281-70E6-4BBB-BCFC-0E9F8D45D041}" dt="2022-02-06T16:00:12.623" v="9265"/>
          <ac:graphicFrameMkLst>
            <pc:docMk/>
            <pc:sldMk cId="4201431509" sldId="425"/>
            <ac:graphicFrameMk id="21" creationId="{D727BB2C-C414-4DEC-A49F-C3120E85D6CD}"/>
          </ac:graphicFrameMkLst>
        </pc:graphicFrameChg>
      </pc:sldChg>
      <pc:sldChg chg="modSp add mod">
        <pc:chgData name="Paul Easter" userId="6549cd31feb53bc1" providerId="LiveId" clId="{4015E281-70E6-4BBB-BCFC-0E9F8D45D041}" dt="2022-02-06T16:01:01.853" v="9277"/>
        <pc:sldMkLst>
          <pc:docMk/>
          <pc:sldMk cId="419305463" sldId="426"/>
        </pc:sldMkLst>
        <pc:spChg chg="mod">
          <ac:chgData name="Paul Easter" userId="6549cd31feb53bc1" providerId="LiveId" clId="{4015E281-70E6-4BBB-BCFC-0E9F8D45D041}" dt="2022-02-06T16:00:29.992" v="9273" actId="20577"/>
          <ac:spMkLst>
            <pc:docMk/>
            <pc:sldMk cId="419305463" sldId="426"/>
            <ac:spMk id="24" creationId="{F5265D0C-FE5C-43A5-8B66-F8BA3BA5F687}"/>
          </ac:spMkLst>
        </pc:spChg>
        <pc:graphicFrameChg chg="mod">
          <ac:chgData name="Paul Easter" userId="6549cd31feb53bc1" providerId="LiveId" clId="{4015E281-70E6-4BBB-BCFC-0E9F8D45D041}" dt="2022-02-06T16:01:01.853" v="9277"/>
          <ac:graphicFrameMkLst>
            <pc:docMk/>
            <pc:sldMk cId="419305463" sldId="426"/>
            <ac:graphicFrameMk id="21" creationId="{D727BB2C-C414-4DEC-A49F-C3120E85D6CD}"/>
          </ac:graphicFrameMkLst>
        </pc:graphicFrameChg>
      </pc:sldChg>
      <pc:sldChg chg="modSp add">
        <pc:chgData name="Paul Easter" userId="6549cd31feb53bc1" providerId="LiveId" clId="{4015E281-70E6-4BBB-BCFC-0E9F8D45D041}" dt="2022-02-06T16:01:59.686" v="9281"/>
        <pc:sldMkLst>
          <pc:docMk/>
          <pc:sldMk cId="988043486" sldId="427"/>
        </pc:sldMkLst>
        <pc:graphicFrameChg chg="mod">
          <ac:chgData name="Paul Easter" userId="6549cd31feb53bc1" providerId="LiveId" clId="{4015E281-70E6-4BBB-BCFC-0E9F8D45D041}" dt="2022-02-06T16:01:59.686" v="9281"/>
          <ac:graphicFrameMkLst>
            <pc:docMk/>
            <pc:sldMk cId="988043486" sldId="427"/>
            <ac:graphicFrameMk id="21" creationId="{D727BB2C-C414-4DEC-A49F-C3120E85D6CD}"/>
          </ac:graphicFrameMkLst>
        </pc:graphicFrameChg>
      </pc:sldChg>
      <pc:sldChg chg="addSp modSp add mod">
        <pc:chgData name="Paul Easter" userId="6549cd31feb53bc1" providerId="LiveId" clId="{4015E281-70E6-4BBB-BCFC-0E9F8D45D041}" dt="2022-02-06T16:13:14.558" v="9346"/>
        <pc:sldMkLst>
          <pc:docMk/>
          <pc:sldMk cId="3156115750" sldId="428"/>
        </pc:sldMkLst>
        <pc:spChg chg="mod">
          <ac:chgData name="Paul Easter" userId="6549cd31feb53bc1" providerId="LiveId" clId="{4015E281-70E6-4BBB-BCFC-0E9F8D45D041}" dt="2022-02-06T16:10:56.928" v="9294" actId="20577"/>
          <ac:spMkLst>
            <pc:docMk/>
            <pc:sldMk cId="3156115750" sldId="428"/>
            <ac:spMk id="24" creationId="{F5265D0C-FE5C-43A5-8B66-F8BA3BA5F687}"/>
          </ac:spMkLst>
        </pc:spChg>
        <pc:graphicFrameChg chg="mod">
          <ac:chgData name="Paul Easter" userId="6549cd31feb53bc1" providerId="LiveId" clId="{4015E281-70E6-4BBB-BCFC-0E9F8D45D041}" dt="2022-02-06T16:13:14.558" v="9346"/>
          <ac:graphicFrameMkLst>
            <pc:docMk/>
            <pc:sldMk cId="3156115750" sldId="428"/>
            <ac:graphicFrameMk id="21" creationId="{D727BB2C-C414-4DEC-A49F-C3120E85D6CD}"/>
          </ac:graphicFrameMkLst>
        </pc:graphicFrameChg>
        <pc:picChg chg="add mod">
          <ac:chgData name="Paul Easter" userId="6549cd31feb53bc1" providerId="LiveId" clId="{4015E281-70E6-4BBB-BCFC-0E9F8D45D041}" dt="2022-02-06T16:11:57.898" v="9298" actId="14826"/>
          <ac:picMkLst>
            <pc:docMk/>
            <pc:sldMk cId="3156115750" sldId="428"/>
            <ac:picMk id="5" creationId="{E63802E1-85DD-40BA-A996-3ABA1BF6AD07}"/>
          </ac:picMkLst>
        </pc:picChg>
      </pc:sldChg>
      <pc:sldChg chg="delSp modSp add mod">
        <pc:chgData name="Paul Easter" userId="6549cd31feb53bc1" providerId="LiveId" clId="{4015E281-70E6-4BBB-BCFC-0E9F8D45D041}" dt="2022-02-06T16:15:59.164" v="9403" actId="20577"/>
        <pc:sldMkLst>
          <pc:docMk/>
          <pc:sldMk cId="1810871567" sldId="429"/>
        </pc:sldMkLst>
        <pc:graphicFrameChg chg="mod">
          <ac:chgData name="Paul Easter" userId="6549cd31feb53bc1" providerId="LiveId" clId="{4015E281-70E6-4BBB-BCFC-0E9F8D45D041}" dt="2022-02-06T16:15:59.164" v="9403" actId="20577"/>
          <ac:graphicFrameMkLst>
            <pc:docMk/>
            <pc:sldMk cId="1810871567" sldId="429"/>
            <ac:graphicFrameMk id="21" creationId="{D727BB2C-C414-4DEC-A49F-C3120E85D6CD}"/>
          </ac:graphicFrameMkLst>
        </pc:graphicFrameChg>
        <pc:picChg chg="del">
          <ac:chgData name="Paul Easter" userId="6549cd31feb53bc1" providerId="LiveId" clId="{4015E281-70E6-4BBB-BCFC-0E9F8D45D041}" dt="2022-02-06T16:13:42.369" v="9348" actId="478"/>
          <ac:picMkLst>
            <pc:docMk/>
            <pc:sldMk cId="1810871567" sldId="429"/>
            <ac:picMk id="5" creationId="{E63802E1-85DD-40BA-A996-3ABA1BF6AD07}"/>
          </ac:picMkLst>
        </pc:picChg>
      </pc:sldChg>
      <pc:sldChg chg="modSp add">
        <pc:chgData name="Paul Easter" userId="6549cd31feb53bc1" providerId="LiveId" clId="{4015E281-70E6-4BBB-BCFC-0E9F8D45D041}" dt="2022-02-06T16:16:44.433" v="9406"/>
        <pc:sldMkLst>
          <pc:docMk/>
          <pc:sldMk cId="1803241366" sldId="430"/>
        </pc:sldMkLst>
        <pc:graphicFrameChg chg="mod">
          <ac:chgData name="Paul Easter" userId="6549cd31feb53bc1" providerId="LiveId" clId="{4015E281-70E6-4BBB-BCFC-0E9F8D45D041}" dt="2022-02-06T16:16:44.433" v="9406"/>
          <ac:graphicFrameMkLst>
            <pc:docMk/>
            <pc:sldMk cId="1803241366" sldId="430"/>
            <ac:graphicFrameMk id="21" creationId="{D727BB2C-C414-4DEC-A49F-C3120E85D6CD}"/>
          </ac:graphicFrameMkLst>
        </pc:graphicFrameChg>
      </pc:sldChg>
      <pc:sldChg chg="modSp add">
        <pc:chgData name="Paul Easter" userId="6549cd31feb53bc1" providerId="LiveId" clId="{4015E281-70E6-4BBB-BCFC-0E9F8D45D041}" dt="2022-02-06T16:18:24.378" v="9413"/>
        <pc:sldMkLst>
          <pc:docMk/>
          <pc:sldMk cId="1278930938" sldId="431"/>
        </pc:sldMkLst>
        <pc:graphicFrameChg chg="mod">
          <ac:chgData name="Paul Easter" userId="6549cd31feb53bc1" providerId="LiveId" clId="{4015E281-70E6-4BBB-BCFC-0E9F8D45D041}" dt="2022-02-06T16:18:24.378" v="9413"/>
          <ac:graphicFrameMkLst>
            <pc:docMk/>
            <pc:sldMk cId="1278930938" sldId="431"/>
            <ac:graphicFrameMk id="21" creationId="{D727BB2C-C414-4DEC-A49F-C3120E85D6CD}"/>
          </ac:graphicFrameMkLst>
        </pc:graphicFrameChg>
      </pc:sldChg>
      <pc:sldChg chg="modSp add mod">
        <pc:chgData name="Paul Easter" userId="6549cd31feb53bc1" providerId="LiveId" clId="{4015E281-70E6-4BBB-BCFC-0E9F8D45D041}" dt="2022-02-06T16:35:24.798" v="9432" actId="113"/>
        <pc:sldMkLst>
          <pc:docMk/>
          <pc:sldMk cId="646421568" sldId="432"/>
        </pc:sldMkLst>
        <pc:spChg chg="mod">
          <ac:chgData name="Paul Easter" userId="6549cd31feb53bc1" providerId="LiveId" clId="{4015E281-70E6-4BBB-BCFC-0E9F8D45D041}" dt="2022-02-06T16:35:24.798" v="9432" actId="113"/>
          <ac:spMkLst>
            <pc:docMk/>
            <pc:sldMk cId="646421568" sldId="432"/>
            <ac:spMk id="8" creationId="{E2F794A7-8C4C-4A3F-A33D-B76FD77934A3}"/>
          </ac:spMkLst>
        </pc:spChg>
      </pc:sldChg>
      <pc:sldChg chg="delSp modSp add mod ord">
        <pc:chgData name="Paul Easter" userId="6549cd31feb53bc1" providerId="LiveId" clId="{4015E281-70E6-4BBB-BCFC-0E9F8D45D041}" dt="2022-02-06T17:09:19.925" v="10049" actId="1035"/>
        <pc:sldMkLst>
          <pc:docMk/>
          <pc:sldMk cId="2425726890" sldId="433"/>
        </pc:sldMkLst>
        <pc:spChg chg="mod">
          <ac:chgData name="Paul Easter" userId="6549cd31feb53bc1" providerId="LiveId" clId="{4015E281-70E6-4BBB-BCFC-0E9F8D45D041}" dt="2022-02-06T17:09:09.596" v="10028" actId="20577"/>
          <ac:spMkLst>
            <pc:docMk/>
            <pc:sldMk cId="2425726890" sldId="433"/>
            <ac:spMk id="24" creationId="{F5265D0C-FE5C-43A5-8B66-F8BA3BA5F687}"/>
          </ac:spMkLst>
        </pc:spChg>
        <pc:spChg chg="mod">
          <ac:chgData name="Paul Easter" userId="6549cd31feb53bc1" providerId="LiveId" clId="{4015E281-70E6-4BBB-BCFC-0E9F8D45D041}" dt="2022-02-06T17:09:12.973" v="10045" actId="20577"/>
          <ac:spMkLst>
            <pc:docMk/>
            <pc:sldMk cId="2425726890" sldId="433"/>
            <ac:spMk id="25" creationId="{F340D694-089B-4E28-B5DF-E44B68D52C45}"/>
          </ac:spMkLst>
        </pc:spChg>
        <pc:grpChg chg="del">
          <ac:chgData name="Paul Easter" userId="6549cd31feb53bc1" providerId="LiveId" clId="{4015E281-70E6-4BBB-BCFC-0E9F8D45D041}" dt="2022-02-06T16:54:08.626" v="9824" actId="478"/>
          <ac:grpSpMkLst>
            <pc:docMk/>
            <pc:sldMk cId="2425726890" sldId="433"/>
            <ac:grpSpMk id="4" creationId="{4B13DCB2-EC6B-4FAA-829B-BD74B6457950}"/>
          </ac:grpSpMkLst>
        </pc:grpChg>
        <pc:grpChg chg="mod">
          <ac:chgData name="Paul Easter" userId="6549cd31feb53bc1" providerId="LiveId" clId="{4015E281-70E6-4BBB-BCFC-0E9F8D45D041}" dt="2022-02-06T17:09:09.596" v="10028" actId="20577"/>
          <ac:grpSpMkLst>
            <pc:docMk/>
            <pc:sldMk cId="2425726890" sldId="433"/>
            <ac:grpSpMk id="23" creationId="{0215B30A-E3A5-4752-AA11-002E5E8BFC56}"/>
          </ac:grpSpMkLst>
        </pc:grpChg>
        <pc:graphicFrameChg chg="mod modGraphic">
          <ac:chgData name="Paul Easter" userId="6549cd31feb53bc1" providerId="LiveId" clId="{4015E281-70E6-4BBB-BCFC-0E9F8D45D041}" dt="2022-02-06T17:09:19.925" v="10049" actId="1035"/>
          <ac:graphicFrameMkLst>
            <pc:docMk/>
            <pc:sldMk cId="2425726890" sldId="433"/>
            <ac:graphicFrameMk id="8" creationId="{411F70C3-19B6-4C66-BC61-0CF77580C253}"/>
          </ac:graphicFrameMkLst>
        </pc:graphicFrameChg>
      </pc:sldChg>
      <pc:sldChg chg="add">
        <pc:chgData name="Paul Easter" userId="6549cd31feb53bc1" providerId="LiveId" clId="{4015E281-70E6-4BBB-BCFC-0E9F8D45D041}" dt="2022-02-14T14:20:57.873" v="10510" actId="2890"/>
        <pc:sldMkLst>
          <pc:docMk/>
          <pc:sldMk cId="3052034225" sldId="434"/>
        </pc:sldMkLst>
      </pc:sldChg>
      <pc:sldChg chg="modSp add mod">
        <pc:chgData name="Paul Easter" userId="6549cd31feb53bc1" providerId="LiveId" clId="{4015E281-70E6-4BBB-BCFC-0E9F8D45D041}" dt="2022-02-14T14:33:23.334" v="11088" actId="20577"/>
        <pc:sldMkLst>
          <pc:docMk/>
          <pc:sldMk cId="3064526496" sldId="435"/>
        </pc:sldMkLst>
        <pc:spChg chg="mod">
          <ac:chgData name="Paul Easter" userId="6549cd31feb53bc1" providerId="LiveId" clId="{4015E281-70E6-4BBB-BCFC-0E9F8D45D041}" dt="2022-02-14T14:31:42.819" v="10949" actId="20577"/>
          <ac:spMkLst>
            <pc:docMk/>
            <pc:sldMk cId="3064526496" sldId="435"/>
            <ac:spMk id="24" creationId="{F5265D0C-FE5C-43A5-8B66-F8BA3BA5F687}"/>
          </ac:spMkLst>
        </pc:spChg>
        <pc:spChg chg="mod">
          <ac:chgData name="Paul Easter" userId="6549cd31feb53bc1" providerId="LiveId" clId="{4015E281-70E6-4BBB-BCFC-0E9F8D45D041}" dt="2022-02-14T14:33:23.334" v="11088" actId="20577"/>
          <ac:spMkLst>
            <pc:docMk/>
            <pc:sldMk cId="3064526496" sldId="435"/>
            <ac:spMk id="25" creationId="{F340D694-089B-4E28-B5DF-E44B68D52C45}"/>
          </ac:spMkLst>
        </pc:spChg>
        <pc:graphicFrameChg chg="mod">
          <ac:chgData name="Paul Easter" userId="6549cd31feb53bc1" providerId="LiveId" clId="{4015E281-70E6-4BBB-BCFC-0E9F8D45D041}" dt="2022-02-14T14:32:07.434" v="10963" actId="20577"/>
          <ac:graphicFrameMkLst>
            <pc:docMk/>
            <pc:sldMk cId="3064526496" sldId="435"/>
            <ac:graphicFrameMk id="21" creationId="{D727BB2C-C414-4DEC-A49F-C3120E85D6CD}"/>
          </ac:graphicFrameMkLst>
        </pc:graphicFrameChg>
      </pc:sldChg>
      <pc:sldChg chg="addSp delSp modSp add mod ord">
        <pc:chgData name="Paul Easter" userId="6549cd31feb53bc1" providerId="LiveId" clId="{4015E281-70E6-4BBB-BCFC-0E9F8D45D041}" dt="2022-02-18T20:07:39.645" v="15305"/>
        <pc:sldMkLst>
          <pc:docMk/>
          <pc:sldMk cId="1182014715" sldId="436"/>
        </pc:sldMkLst>
        <pc:spChg chg="del">
          <ac:chgData name="Paul Easter" userId="6549cd31feb53bc1" providerId="LiveId" clId="{4015E281-70E6-4BBB-BCFC-0E9F8D45D041}" dt="2022-02-18T16:59:24.076" v="11160" actId="478"/>
          <ac:spMkLst>
            <pc:docMk/>
            <pc:sldMk cId="1182014715" sldId="436"/>
            <ac:spMk id="4" creationId="{8F86CAF4-A42D-4803-909F-670BD9525B37}"/>
          </ac:spMkLst>
        </pc:spChg>
        <pc:spChg chg="mod">
          <ac:chgData name="Paul Easter" userId="6549cd31feb53bc1" providerId="LiveId" clId="{4015E281-70E6-4BBB-BCFC-0E9F8D45D041}" dt="2022-02-18T19:26:53.636" v="14430" actId="114"/>
          <ac:spMkLst>
            <pc:docMk/>
            <pc:sldMk cId="1182014715" sldId="436"/>
            <ac:spMk id="8" creationId="{DD58A451-54E3-41A3-BBEB-A29A971FB8D6}"/>
          </ac:spMkLst>
        </pc:spChg>
        <pc:spChg chg="del">
          <ac:chgData name="Paul Easter" userId="6549cd31feb53bc1" providerId="LiveId" clId="{4015E281-70E6-4BBB-BCFC-0E9F8D45D041}" dt="2022-02-18T17:02:31.013" v="11173" actId="478"/>
          <ac:spMkLst>
            <pc:docMk/>
            <pc:sldMk cId="1182014715" sldId="436"/>
            <ac:spMk id="9" creationId="{76DAEB2F-1DEF-49F2-A57E-5A246D71B316}"/>
          </ac:spMkLst>
        </pc:spChg>
        <pc:spChg chg="mod">
          <ac:chgData name="Paul Easter" userId="6549cd31feb53bc1" providerId="LiveId" clId="{4015E281-70E6-4BBB-BCFC-0E9F8D45D041}" dt="2022-02-18T16:59:21.500" v="11159" actId="1076"/>
          <ac:spMkLst>
            <pc:docMk/>
            <pc:sldMk cId="1182014715" sldId="436"/>
            <ac:spMk id="11" creationId="{1C5FC0B3-4271-43D5-9ACD-434065964318}"/>
          </ac:spMkLst>
        </pc:spChg>
        <pc:spChg chg="mod">
          <ac:chgData name="Paul Easter" userId="6549cd31feb53bc1" providerId="LiveId" clId="{4015E281-70E6-4BBB-BCFC-0E9F8D45D041}" dt="2022-02-18T17:05:06.012" v="11199" actId="403"/>
          <ac:spMkLst>
            <pc:docMk/>
            <pc:sldMk cId="1182014715" sldId="436"/>
            <ac:spMk id="12" creationId="{AC332E9B-316C-42D3-9EF3-4AB9A9BB67D6}"/>
          </ac:spMkLst>
        </pc:spChg>
        <pc:spChg chg="mod">
          <ac:chgData name="Paul Easter" userId="6549cd31feb53bc1" providerId="LiveId" clId="{4015E281-70E6-4BBB-BCFC-0E9F8D45D041}" dt="2022-02-18T18:05:31.774" v="12112" actId="113"/>
          <ac:spMkLst>
            <pc:docMk/>
            <pc:sldMk cId="1182014715" sldId="436"/>
            <ac:spMk id="13" creationId="{00000000-0000-0000-0000-000000000000}"/>
          </ac:spMkLst>
        </pc:spChg>
        <pc:graphicFrameChg chg="del">
          <ac:chgData name="Paul Easter" userId="6549cd31feb53bc1" providerId="LiveId" clId="{4015E281-70E6-4BBB-BCFC-0E9F8D45D041}" dt="2022-02-18T16:59:10.058" v="11155" actId="478"/>
          <ac:graphicFrameMkLst>
            <pc:docMk/>
            <pc:sldMk cId="1182014715" sldId="436"/>
            <ac:graphicFrameMk id="2" creationId="{5EC6ACE2-D078-437F-B04C-152EBC1BE527}"/>
          </ac:graphicFrameMkLst>
        </pc:graphicFrameChg>
        <pc:graphicFrameChg chg="del">
          <ac:chgData name="Paul Easter" userId="6549cd31feb53bc1" providerId="LiveId" clId="{4015E281-70E6-4BBB-BCFC-0E9F8D45D041}" dt="2022-02-18T17:00:58.822" v="11172" actId="478"/>
          <ac:graphicFrameMkLst>
            <pc:docMk/>
            <pc:sldMk cId="1182014715" sldId="436"/>
            <ac:graphicFrameMk id="3" creationId="{FF9CB3ED-7A77-43ED-A28D-FFBA6476425C}"/>
          </ac:graphicFrameMkLst>
        </pc:graphicFrameChg>
        <pc:picChg chg="del">
          <ac:chgData name="Paul Easter" userId="6549cd31feb53bc1" providerId="LiveId" clId="{4015E281-70E6-4BBB-BCFC-0E9F8D45D041}" dt="2022-02-18T16:59:33.270" v="11162" actId="478"/>
          <ac:picMkLst>
            <pc:docMk/>
            <pc:sldMk cId="1182014715" sldId="436"/>
            <ac:picMk id="6" creationId="{5F0EEDCE-5408-44FA-B451-41CBE63EAA2A}"/>
          </ac:picMkLst>
        </pc:picChg>
        <pc:picChg chg="add mod">
          <ac:chgData name="Paul Easter" userId="6549cd31feb53bc1" providerId="LiveId" clId="{4015E281-70E6-4BBB-BCFC-0E9F8D45D041}" dt="2022-02-18T17:12:45.204" v="11234" actId="1076"/>
          <ac:picMkLst>
            <pc:docMk/>
            <pc:sldMk cId="1182014715" sldId="436"/>
            <ac:picMk id="14" creationId="{CDEA509C-9F26-4E84-87F7-117260BF1594}"/>
          </ac:picMkLst>
        </pc:picChg>
        <pc:picChg chg="add del mod">
          <ac:chgData name="Paul Easter" userId="6549cd31feb53bc1" providerId="LiveId" clId="{4015E281-70E6-4BBB-BCFC-0E9F8D45D041}" dt="2022-02-18T17:12:28.074" v="11232" actId="478"/>
          <ac:picMkLst>
            <pc:docMk/>
            <pc:sldMk cId="1182014715" sldId="436"/>
            <ac:picMk id="1026" creationId="{77481B7A-04E3-42F6-B1D8-FFC347E00AAE}"/>
          </ac:picMkLst>
        </pc:picChg>
      </pc:sldChg>
      <pc:sldChg chg="addSp delSp modSp add del mod ord">
        <pc:chgData name="Paul Easter" userId="6549cd31feb53bc1" providerId="LiveId" clId="{4015E281-70E6-4BBB-BCFC-0E9F8D45D041}" dt="2022-02-18T20:07:39.645" v="15305"/>
        <pc:sldMkLst>
          <pc:docMk/>
          <pc:sldMk cId="2397883985" sldId="437"/>
        </pc:sldMkLst>
        <pc:spChg chg="add mod">
          <ac:chgData name="Paul Easter" userId="6549cd31feb53bc1" providerId="LiveId" clId="{4015E281-70E6-4BBB-BCFC-0E9F8D45D041}" dt="2022-02-18T17:17:34.661" v="11277" actId="693"/>
          <ac:spMkLst>
            <pc:docMk/>
            <pc:sldMk cId="2397883985" sldId="437"/>
            <ac:spMk id="4" creationId="{D5D5F618-243D-49BA-B327-253AE133B739}"/>
          </ac:spMkLst>
        </pc:spChg>
        <pc:spChg chg="mod">
          <ac:chgData name="Paul Easter" userId="6549cd31feb53bc1" providerId="LiveId" clId="{4015E281-70E6-4BBB-BCFC-0E9F8D45D041}" dt="2022-02-18T19:27:01.512" v="14431" actId="114"/>
          <ac:spMkLst>
            <pc:docMk/>
            <pc:sldMk cId="2397883985" sldId="437"/>
            <ac:spMk id="8" creationId="{DD58A451-54E3-41A3-BBEB-A29A971FB8D6}"/>
          </ac:spMkLst>
        </pc:spChg>
        <pc:spChg chg="mod">
          <ac:chgData name="Paul Easter" userId="6549cd31feb53bc1" providerId="LiveId" clId="{4015E281-70E6-4BBB-BCFC-0E9F8D45D041}" dt="2022-02-18T17:32:07.656" v="11435" actId="6549"/>
          <ac:spMkLst>
            <pc:docMk/>
            <pc:sldMk cId="2397883985" sldId="437"/>
            <ac:spMk id="12" creationId="{AC332E9B-316C-42D3-9EF3-4AB9A9BB67D6}"/>
          </ac:spMkLst>
        </pc:spChg>
        <pc:spChg chg="mod">
          <ac:chgData name="Paul Easter" userId="6549cd31feb53bc1" providerId="LiveId" clId="{4015E281-70E6-4BBB-BCFC-0E9F8D45D041}" dt="2022-02-18T18:05:39.808" v="12113"/>
          <ac:spMkLst>
            <pc:docMk/>
            <pc:sldMk cId="2397883985" sldId="437"/>
            <ac:spMk id="13" creationId="{00000000-0000-0000-0000-000000000000}"/>
          </ac:spMkLst>
        </pc:spChg>
        <pc:spChg chg="add mod">
          <ac:chgData name="Paul Easter" userId="6549cd31feb53bc1" providerId="LiveId" clId="{4015E281-70E6-4BBB-BCFC-0E9F8D45D041}" dt="2022-02-18T17:22:47.960" v="11334" actId="1076"/>
          <ac:spMkLst>
            <pc:docMk/>
            <pc:sldMk cId="2397883985" sldId="437"/>
            <ac:spMk id="16" creationId="{0ED96ECC-ED69-4C71-B0B9-104E29ACA5AA}"/>
          </ac:spMkLst>
        </pc:spChg>
        <pc:picChg chg="add del mod">
          <ac:chgData name="Paul Easter" userId="6549cd31feb53bc1" providerId="LiveId" clId="{4015E281-70E6-4BBB-BCFC-0E9F8D45D041}" dt="2022-02-18T17:12:52.053" v="11235" actId="478"/>
          <ac:picMkLst>
            <pc:docMk/>
            <pc:sldMk cId="2397883985" sldId="437"/>
            <ac:picMk id="3" creationId="{C290AC11-8E93-464A-99CF-B595D235BBE8}"/>
          </ac:picMkLst>
        </pc:picChg>
        <pc:picChg chg="add mod">
          <ac:chgData name="Paul Easter" userId="6549cd31feb53bc1" providerId="LiveId" clId="{4015E281-70E6-4BBB-BCFC-0E9F8D45D041}" dt="2022-02-18T17:21:49.364" v="11317" actId="1076"/>
          <ac:picMkLst>
            <pc:docMk/>
            <pc:sldMk cId="2397883985" sldId="437"/>
            <ac:picMk id="14" creationId="{20B0D9F1-05AF-4D38-8262-A9DDB73843A0}"/>
          </ac:picMkLst>
        </pc:picChg>
        <pc:picChg chg="add mod modCrop">
          <ac:chgData name="Paul Easter" userId="6549cd31feb53bc1" providerId="LiveId" clId="{4015E281-70E6-4BBB-BCFC-0E9F8D45D041}" dt="2022-02-18T17:22:38.926" v="11332" actId="1076"/>
          <ac:picMkLst>
            <pc:docMk/>
            <pc:sldMk cId="2397883985" sldId="437"/>
            <ac:picMk id="15" creationId="{6DD82203-2939-4417-A7F1-5672B76C59A6}"/>
          </ac:picMkLst>
        </pc:picChg>
        <pc:picChg chg="del">
          <ac:chgData name="Paul Easter" userId="6549cd31feb53bc1" providerId="LiveId" clId="{4015E281-70E6-4BBB-BCFC-0E9F8D45D041}" dt="2022-02-18T17:06:27.262" v="11204" actId="478"/>
          <ac:picMkLst>
            <pc:docMk/>
            <pc:sldMk cId="2397883985" sldId="437"/>
            <ac:picMk id="1026" creationId="{77481B7A-04E3-42F6-B1D8-FFC347E00AAE}"/>
          </ac:picMkLst>
        </pc:picChg>
        <pc:picChg chg="add del mod">
          <ac:chgData name="Paul Easter" userId="6549cd31feb53bc1" providerId="LiveId" clId="{4015E281-70E6-4BBB-BCFC-0E9F8D45D041}" dt="2022-02-18T17:09:28.776" v="11210" actId="478"/>
          <ac:picMkLst>
            <pc:docMk/>
            <pc:sldMk cId="2397883985" sldId="437"/>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1963658821" sldId="438"/>
        </pc:sldMkLst>
        <pc:spChg chg="mod">
          <ac:chgData name="Paul Easter" userId="6549cd31feb53bc1" providerId="LiveId" clId="{4015E281-70E6-4BBB-BCFC-0E9F8D45D041}" dt="2022-02-18T18:04:28.009" v="12101" actId="113"/>
          <ac:spMkLst>
            <pc:docMk/>
            <pc:sldMk cId="1963658821" sldId="438"/>
            <ac:spMk id="8" creationId="{DD58A451-54E3-41A3-BBEB-A29A971FB8D6}"/>
          </ac:spMkLst>
        </pc:spChg>
        <pc:spChg chg="mod">
          <ac:chgData name="Paul Easter" userId="6549cd31feb53bc1" providerId="LiveId" clId="{4015E281-70E6-4BBB-BCFC-0E9F8D45D041}" dt="2022-02-18T18:04:52.200" v="12106" actId="403"/>
          <ac:spMkLst>
            <pc:docMk/>
            <pc:sldMk cId="1963658821" sldId="438"/>
            <ac:spMk id="12" creationId="{AC332E9B-316C-42D3-9EF3-4AB9A9BB67D6}"/>
          </ac:spMkLst>
        </pc:spChg>
        <pc:spChg chg="mod">
          <ac:chgData name="Paul Easter" userId="6549cd31feb53bc1" providerId="LiveId" clId="{4015E281-70E6-4BBB-BCFC-0E9F8D45D041}" dt="2022-02-18T18:05:44.600" v="12114"/>
          <ac:spMkLst>
            <pc:docMk/>
            <pc:sldMk cId="1963658821" sldId="438"/>
            <ac:spMk id="13" creationId="{00000000-0000-0000-0000-000000000000}"/>
          </ac:spMkLst>
        </pc:spChg>
        <pc:picChg chg="add del mod">
          <ac:chgData name="Paul Easter" userId="6549cd31feb53bc1" providerId="LiveId" clId="{4015E281-70E6-4BBB-BCFC-0E9F8D45D041}" dt="2022-02-18T17:13:58.275" v="11247" actId="478"/>
          <ac:picMkLst>
            <pc:docMk/>
            <pc:sldMk cId="1963658821" sldId="438"/>
            <ac:picMk id="9" creationId="{6AD645C4-D6CE-4BEC-883C-698F814BCB32}"/>
          </ac:picMkLst>
        </pc:picChg>
        <pc:picChg chg="add del mod modCrop">
          <ac:chgData name="Paul Easter" userId="6549cd31feb53bc1" providerId="LiveId" clId="{4015E281-70E6-4BBB-BCFC-0E9F8D45D041}" dt="2022-02-18T17:21:11.028" v="11308" actId="21"/>
          <ac:picMkLst>
            <pc:docMk/>
            <pc:sldMk cId="1963658821" sldId="438"/>
            <ac:picMk id="10" creationId="{2F69EA0A-829D-40F7-AAE4-4804A2D16FF9}"/>
          </ac:picMkLst>
        </pc:picChg>
        <pc:picChg chg="mod">
          <ac:chgData name="Paul Easter" userId="6549cd31feb53bc1" providerId="LiveId" clId="{4015E281-70E6-4BBB-BCFC-0E9F8D45D041}" dt="2022-02-18T17:20:58.100" v="11305" actId="1076"/>
          <ac:picMkLst>
            <pc:docMk/>
            <pc:sldMk cId="1963658821" sldId="438"/>
            <ac:picMk id="2050" creationId="{DEEFDBDC-4A0C-4586-9F77-41B4356D2DFD}"/>
          </ac:picMkLst>
        </pc:picChg>
      </pc:sldChg>
      <pc:sldChg chg="delSp modSp add del">
        <pc:chgData name="Paul Easter" userId="6549cd31feb53bc1" providerId="LiveId" clId="{4015E281-70E6-4BBB-BCFC-0E9F8D45D041}" dt="2022-02-18T17:25:45.755" v="11342" actId="2696"/>
        <pc:sldMkLst>
          <pc:docMk/>
          <pc:sldMk cId="51174321" sldId="439"/>
        </pc:sldMkLst>
        <pc:picChg chg="mod">
          <ac:chgData name="Paul Easter" userId="6549cd31feb53bc1" providerId="LiveId" clId="{4015E281-70E6-4BBB-BCFC-0E9F8D45D041}" dt="2022-02-18T17:24:21.941" v="11341" actId="1076"/>
          <ac:picMkLst>
            <pc:docMk/>
            <pc:sldMk cId="51174321" sldId="439"/>
            <ac:picMk id="9" creationId="{6AD645C4-D6CE-4BEC-883C-698F814BCB32}"/>
          </ac:picMkLst>
        </pc:picChg>
        <pc:picChg chg="del">
          <ac:chgData name="Paul Easter" userId="6549cd31feb53bc1" providerId="LiveId" clId="{4015E281-70E6-4BBB-BCFC-0E9F8D45D041}" dt="2022-02-18T17:24:19.198" v="11340" actId="478"/>
          <ac:picMkLst>
            <pc:docMk/>
            <pc:sldMk cId="51174321" sldId="439"/>
            <ac:picMk id="2050" creationId="{DEEFDBDC-4A0C-4586-9F77-41B4356D2DFD}"/>
          </ac:picMkLst>
        </pc:picChg>
      </pc:sldChg>
      <pc:sldChg chg="addSp delSp modSp add mod ord">
        <pc:chgData name="Paul Easter" userId="6549cd31feb53bc1" providerId="LiveId" clId="{4015E281-70E6-4BBB-BCFC-0E9F8D45D041}" dt="2022-02-18T20:07:39.645" v="15305"/>
        <pc:sldMkLst>
          <pc:docMk/>
          <pc:sldMk cId="2826783240" sldId="439"/>
        </pc:sldMkLst>
        <pc:spChg chg="del">
          <ac:chgData name="Paul Easter" userId="6549cd31feb53bc1" providerId="LiveId" clId="{4015E281-70E6-4BBB-BCFC-0E9F8D45D041}" dt="2022-02-18T19:58:04.216" v="15032" actId="478"/>
          <ac:spMkLst>
            <pc:docMk/>
            <pc:sldMk cId="2826783240" sldId="439"/>
            <ac:spMk id="7" creationId="{A8CA0ECA-2535-4329-A8C1-C4A85C38F727}"/>
          </ac:spMkLst>
        </pc:spChg>
        <pc:spChg chg="mod">
          <ac:chgData name="Paul Easter" userId="6549cd31feb53bc1" providerId="LiveId" clId="{4015E281-70E6-4BBB-BCFC-0E9F8D45D041}" dt="2022-02-18T17:35:39.796" v="11578" actId="20577"/>
          <ac:spMkLst>
            <pc:docMk/>
            <pc:sldMk cId="2826783240" sldId="439"/>
            <ac:spMk id="8" creationId="{DD58A451-54E3-41A3-BBEB-A29A971FB8D6}"/>
          </ac:spMkLst>
        </pc:spChg>
        <pc:spChg chg="mod">
          <ac:chgData name="Paul Easter" userId="6549cd31feb53bc1" providerId="LiveId" clId="{4015E281-70E6-4BBB-BCFC-0E9F8D45D041}" dt="2022-02-18T20:02:30.849" v="15098" actId="20577"/>
          <ac:spMkLst>
            <pc:docMk/>
            <pc:sldMk cId="2826783240" sldId="439"/>
            <ac:spMk id="12" creationId="{AC332E9B-316C-42D3-9EF3-4AB9A9BB67D6}"/>
          </ac:spMkLst>
        </pc:spChg>
        <pc:spChg chg="mod">
          <ac:chgData name="Paul Easter" userId="6549cd31feb53bc1" providerId="LiveId" clId="{4015E281-70E6-4BBB-BCFC-0E9F8D45D041}" dt="2022-02-18T18:05:47.712" v="12115"/>
          <ac:spMkLst>
            <pc:docMk/>
            <pc:sldMk cId="2826783240" sldId="439"/>
            <ac:spMk id="13" creationId="{00000000-0000-0000-0000-000000000000}"/>
          </ac:spMkLst>
        </pc:spChg>
        <pc:graphicFrameChg chg="add mod modGraphic">
          <ac:chgData name="Paul Easter" userId="6549cd31feb53bc1" providerId="LiveId" clId="{4015E281-70E6-4BBB-BCFC-0E9F8D45D041}" dt="2022-02-18T17:51:14.371" v="12006" actId="1076"/>
          <ac:graphicFrameMkLst>
            <pc:docMk/>
            <pc:sldMk cId="2826783240" sldId="439"/>
            <ac:graphicFrameMk id="2" creationId="{99070DF0-EAF4-4B48-9F55-486BEAB39AE3}"/>
          </ac:graphicFrameMkLst>
        </pc:graphicFrameChg>
        <pc:picChg chg="del mod">
          <ac:chgData name="Paul Easter" userId="6549cd31feb53bc1" providerId="LiveId" clId="{4015E281-70E6-4BBB-BCFC-0E9F8D45D041}" dt="2022-02-18T17:44:43.932" v="11863" actId="478"/>
          <ac:picMkLst>
            <pc:docMk/>
            <pc:sldMk cId="2826783240" sldId="439"/>
            <ac:picMk id="2050" creationId="{DEEFDBDC-4A0C-4586-9F77-41B4356D2DFD}"/>
          </ac:picMkLst>
        </pc:picChg>
        <pc:cxnChg chg="add mod">
          <ac:chgData name="Paul Easter" userId="6549cd31feb53bc1" providerId="LiveId" clId="{4015E281-70E6-4BBB-BCFC-0E9F8D45D041}" dt="2022-02-18T18:22:11.405" v="12447" actId="1076"/>
          <ac:cxnSpMkLst>
            <pc:docMk/>
            <pc:sldMk cId="2826783240" sldId="439"/>
            <ac:cxnSpMk id="9" creationId="{654A0C7C-36AD-4454-B501-6B387FF1976B}"/>
          </ac:cxnSpMkLst>
        </pc:cxnChg>
        <pc:cxnChg chg="add mod">
          <ac:chgData name="Paul Easter" userId="6549cd31feb53bc1" providerId="LiveId" clId="{4015E281-70E6-4BBB-BCFC-0E9F8D45D041}" dt="2022-02-18T18:22:11.405" v="12447" actId="1076"/>
          <ac:cxnSpMkLst>
            <pc:docMk/>
            <pc:sldMk cId="2826783240" sldId="439"/>
            <ac:cxnSpMk id="10" creationId="{CE01C9AC-424D-4961-A731-7139BAE8FDFC}"/>
          </ac:cxnSpMkLst>
        </pc:cxnChg>
      </pc:sldChg>
      <pc:sldChg chg="addSp delSp modSp add mod ord">
        <pc:chgData name="Paul Easter" userId="6549cd31feb53bc1" providerId="LiveId" clId="{4015E281-70E6-4BBB-BCFC-0E9F8D45D041}" dt="2022-02-18T20:07:39.645" v="15305"/>
        <pc:sldMkLst>
          <pc:docMk/>
          <pc:sldMk cId="274844869" sldId="440"/>
        </pc:sldMkLst>
        <pc:spChg chg="del">
          <ac:chgData name="Paul Easter" userId="6549cd31feb53bc1" providerId="LiveId" clId="{4015E281-70E6-4BBB-BCFC-0E9F8D45D041}" dt="2022-02-18T19:58:07.224" v="15033" actId="478"/>
          <ac:spMkLst>
            <pc:docMk/>
            <pc:sldMk cId="274844869" sldId="440"/>
            <ac:spMk id="7" creationId="{A8CA0ECA-2535-4329-A8C1-C4A85C38F727}"/>
          </ac:spMkLst>
        </pc:spChg>
        <pc:spChg chg="mod">
          <ac:chgData name="Paul Easter" userId="6549cd31feb53bc1" providerId="LiveId" clId="{4015E281-70E6-4BBB-BCFC-0E9F8D45D041}" dt="2022-02-18T19:46:59.921" v="14559" actId="20577"/>
          <ac:spMkLst>
            <pc:docMk/>
            <pc:sldMk cId="274844869" sldId="440"/>
            <ac:spMk id="12" creationId="{AC332E9B-316C-42D3-9EF3-4AB9A9BB67D6}"/>
          </ac:spMkLst>
        </pc:spChg>
        <pc:graphicFrameChg chg="mod modGraphic">
          <ac:chgData name="Paul Easter" userId="6549cd31feb53bc1" providerId="LiveId" clId="{4015E281-70E6-4BBB-BCFC-0E9F8D45D041}" dt="2022-02-18T18:07:20.131" v="12122" actId="207"/>
          <ac:graphicFrameMkLst>
            <pc:docMk/>
            <pc:sldMk cId="274844869" sldId="440"/>
            <ac:graphicFrameMk id="2" creationId="{99070DF0-EAF4-4B48-9F55-486BEAB39AE3}"/>
          </ac:graphicFrameMkLst>
        </pc:graphicFrameChg>
        <pc:cxnChg chg="add mod">
          <ac:chgData name="Paul Easter" userId="6549cd31feb53bc1" providerId="LiveId" clId="{4015E281-70E6-4BBB-BCFC-0E9F8D45D041}" dt="2022-02-18T18:21:48.894" v="12443" actId="1037"/>
          <ac:cxnSpMkLst>
            <pc:docMk/>
            <pc:sldMk cId="274844869" sldId="440"/>
            <ac:cxnSpMk id="9" creationId="{9B2EEBAA-AB20-4A5B-968A-EEB70D062707}"/>
          </ac:cxnSpMkLst>
        </pc:cxnChg>
        <pc:cxnChg chg="add mod">
          <ac:chgData name="Paul Easter" userId="6549cd31feb53bc1" providerId="LiveId" clId="{4015E281-70E6-4BBB-BCFC-0E9F8D45D041}" dt="2022-02-18T18:21:59.176" v="12445" actId="1076"/>
          <ac:cxnSpMkLst>
            <pc:docMk/>
            <pc:sldMk cId="274844869" sldId="440"/>
            <ac:cxnSpMk id="14" creationId="{061C3774-7093-45B8-8500-68BFD18DCECB}"/>
          </ac:cxnSpMkLst>
        </pc:cxnChg>
      </pc:sldChg>
      <pc:sldChg chg="addSp modSp add del mod ord">
        <pc:chgData name="Paul Easter" userId="6549cd31feb53bc1" providerId="LiveId" clId="{4015E281-70E6-4BBB-BCFC-0E9F8D45D041}" dt="2022-02-18T20:06:06.656" v="15299" actId="2696"/>
        <pc:sldMkLst>
          <pc:docMk/>
          <pc:sldMk cId="873616959" sldId="441"/>
        </pc:sldMkLst>
        <pc:spChg chg="mod">
          <ac:chgData name="Paul Easter" userId="6549cd31feb53bc1" providerId="LiveId" clId="{4015E281-70E6-4BBB-BCFC-0E9F8D45D041}" dt="2022-02-18T18:28:47.724" v="12538" actId="20577"/>
          <ac:spMkLst>
            <pc:docMk/>
            <pc:sldMk cId="873616959" sldId="441"/>
            <ac:spMk id="12" creationId="{AC332E9B-316C-42D3-9EF3-4AB9A9BB67D6}"/>
          </ac:spMkLst>
        </pc:spChg>
        <pc:spChg chg="add mod">
          <ac:chgData name="Paul Easter" userId="6549cd31feb53bc1" providerId="LiveId" clId="{4015E281-70E6-4BBB-BCFC-0E9F8D45D041}" dt="2022-02-18T18:27:03.663" v="12500" actId="1076"/>
          <ac:spMkLst>
            <pc:docMk/>
            <pc:sldMk cId="873616959" sldId="441"/>
            <ac:spMk id="20" creationId="{E6F11C9D-FF48-4103-8895-025FB726AF6F}"/>
          </ac:spMkLst>
        </pc:spChg>
        <pc:spChg chg="add mod">
          <ac:chgData name="Paul Easter" userId="6549cd31feb53bc1" providerId="LiveId" clId="{4015E281-70E6-4BBB-BCFC-0E9F8D45D041}" dt="2022-02-18T18:27:05.895" v="12501" actId="20577"/>
          <ac:spMkLst>
            <pc:docMk/>
            <pc:sldMk cId="873616959" sldId="441"/>
            <ac:spMk id="21" creationId="{287643D5-7DF7-47AC-BD68-E3AE111A3223}"/>
          </ac:spMkLst>
        </pc:spChg>
        <pc:graphicFrameChg chg="modGraphic">
          <ac:chgData name="Paul Easter" userId="6549cd31feb53bc1" providerId="LiveId" clId="{4015E281-70E6-4BBB-BCFC-0E9F8D45D041}" dt="2022-02-18T18:19:08.232" v="12394" actId="207"/>
          <ac:graphicFrameMkLst>
            <pc:docMk/>
            <pc:sldMk cId="873616959" sldId="441"/>
            <ac:graphicFrameMk id="2" creationId="{99070DF0-EAF4-4B48-9F55-486BEAB39AE3}"/>
          </ac:graphicFrameMkLst>
        </pc:graphicFrameChg>
        <pc:cxnChg chg="add mod">
          <ac:chgData name="Paul Easter" userId="6549cd31feb53bc1" providerId="LiveId" clId="{4015E281-70E6-4BBB-BCFC-0E9F8D45D041}" dt="2022-02-18T18:20:48.074" v="12411" actId="14100"/>
          <ac:cxnSpMkLst>
            <pc:docMk/>
            <pc:sldMk cId="873616959" sldId="441"/>
            <ac:cxnSpMk id="4" creationId="{69C097E8-DF49-4D22-AF32-EDB7E56609DF}"/>
          </ac:cxnSpMkLst>
        </pc:cxnChg>
        <pc:cxnChg chg="add mod">
          <ac:chgData name="Paul Easter" userId="6549cd31feb53bc1" providerId="LiveId" clId="{4015E281-70E6-4BBB-BCFC-0E9F8D45D041}" dt="2022-02-18T18:20:44.923" v="12410" actId="14100"/>
          <ac:cxnSpMkLst>
            <pc:docMk/>
            <pc:sldMk cId="873616959" sldId="441"/>
            <ac:cxnSpMk id="14" creationId="{B2FF3E42-08DB-4E06-9D7B-4AE1EF5942AD}"/>
          </ac:cxnSpMkLst>
        </pc:cxnChg>
      </pc:sldChg>
      <pc:sldChg chg="addSp delSp modSp add mod ord">
        <pc:chgData name="Paul Easter" userId="6549cd31feb53bc1" providerId="LiveId" clId="{4015E281-70E6-4BBB-BCFC-0E9F8D45D041}" dt="2022-02-18T20:07:39.645" v="15305"/>
        <pc:sldMkLst>
          <pc:docMk/>
          <pc:sldMk cId="477808469" sldId="442"/>
        </pc:sldMkLst>
        <pc:spChg chg="add del mod">
          <ac:chgData name="Paul Easter" userId="6549cd31feb53bc1" providerId="LiveId" clId="{4015E281-70E6-4BBB-BCFC-0E9F8D45D041}" dt="2022-02-18T18:36:44.926" v="12571"/>
          <ac:spMkLst>
            <pc:docMk/>
            <pc:sldMk cId="477808469" sldId="442"/>
            <ac:spMk id="3" creationId="{CEB721AC-D2D7-4E21-B4E6-522E02B8C864}"/>
          </ac:spMkLst>
        </pc:spChg>
        <pc:spChg chg="del">
          <ac:chgData name="Paul Easter" userId="6549cd31feb53bc1" providerId="LiveId" clId="{4015E281-70E6-4BBB-BCFC-0E9F8D45D041}" dt="2022-02-18T18:53:47.593" v="13019" actId="478"/>
          <ac:spMkLst>
            <pc:docMk/>
            <pc:sldMk cId="477808469" sldId="442"/>
            <ac:spMk id="7" creationId="{A8CA0ECA-2535-4329-A8C1-C4A85C38F727}"/>
          </ac:spMkLst>
        </pc:spChg>
        <pc:spChg chg="mod">
          <ac:chgData name="Paul Easter" userId="6549cd31feb53bc1" providerId="LiveId" clId="{4015E281-70E6-4BBB-BCFC-0E9F8D45D041}" dt="2022-02-18T19:15:58.369" v="14127" actId="14100"/>
          <ac:spMkLst>
            <pc:docMk/>
            <pc:sldMk cId="477808469" sldId="442"/>
            <ac:spMk id="12" creationId="{AC332E9B-316C-42D3-9EF3-4AB9A9BB67D6}"/>
          </ac:spMkLst>
        </pc:spChg>
        <pc:spChg chg="add mod">
          <ac:chgData name="Paul Easter" userId="6549cd31feb53bc1" providerId="LiveId" clId="{4015E281-70E6-4BBB-BCFC-0E9F8D45D041}" dt="2022-02-18T19:27:51.327" v="14446" actId="20577"/>
          <ac:spMkLst>
            <pc:docMk/>
            <pc:sldMk cId="477808469" sldId="442"/>
            <ac:spMk id="16" creationId="{76AD6348-98A0-4DE7-8AA5-671522FC996B}"/>
          </ac:spMkLst>
        </pc:spChg>
        <pc:graphicFrameChg chg="del mod modGraphic">
          <ac:chgData name="Paul Easter" userId="6549cd31feb53bc1" providerId="LiveId" clId="{4015E281-70E6-4BBB-BCFC-0E9F8D45D041}" dt="2022-02-18T18:45:17.150" v="12677" actId="478"/>
          <ac:graphicFrameMkLst>
            <pc:docMk/>
            <pc:sldMk cId="477808469" sldId="442"/>
            <ac:graphicFrameMk id="2" creationId="{99070DF0-EAF4-4B48-9F55-486BEAB39AE3}"/>
          </ac:graphicFrameMkLst>
        </pc:graphicFrameChg>
        <pc:graphicFrameChg chg="add del mod ord modGraphic">
          <ac:chgData name="Paul Easter" userId="6549cd31feb53bc1" providerId="LiveId" clId="{4015E281-70E6-4BBB-BCFC-0E9F8D45D041}" dt="2022-02-18T18:45:20.569" v="12678" actId="478"/>
          <ac:graphicFrameMkLst>
            <pc:docMk/>
            <pc:sldMk cId="477808469" sldId="442"/>
            <ac:graphicFrameMk id="4" creationId="{B8722CBC-0054-442E-95CA-7F494687B6CD}"/>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4" creationId="{ABFE4AB6-CAAC-4617-A63A-DF8A616EC55E}"/>
          </ac:graphicFrameMkLst>
        </pc:graphicFrameChg>
        <pc:graphicFrameChg chg="add mod modGraphic">
          <ac:chgData name="Paul Easter" userId="6549cd31feb53bc1" providerId="LiveId" clId="{4015E281-70E6-4BBB-BCFC-0E9F8D45D041}" dt="2022-02-18T19:16:26.463" v="14135" actId="1035"/>
          <ac:graphicFrameMkLst>
            <pc:docMk/>
            <pc:sldMk cId="477808469" sldId="442"/>
            <ac:graphicFrameMk id="15" creationId="{C1B83932-8B00-4566-85CF-86D745A66444}"/>
          </ac:graphicFrameMkLst>
        </pc:graphicFrameChg>
        <pc:cxnChg chg="del">
          <ac:chgData name="Paul Easter" userId="6549cd31feb53bc1" providerId="LiveId" clId="{4015E281-70E6-4BBB-BCFC-0E9F8D45D041}" dt="2022-02-18T18:38:42.860" v="12602" actId="478"/>
          <ac:cxnSpMkLst>
            <pc:docMk/>
            <pc:sldMk cId="477808469" sldId="442"/>
            <ac:cxnSpMk id="9" creationId="{654A0C7C-36AD-4454-B501-6B387FF1976B}"/>
          </ac:cxnSpMkLst>
        </pc:cxnChg>
        <pc:cxnChg chg="del">
          <ac:chgData name="Paul Easter" userId="6549cd31feb53bc1" providerId="LiveId" clId="{4015E281-70E6-4BBB-BCFC-0E9F8D45D041}" dt="2022-02-18T18:38:44.020" v="12603" actId="478"/>
          <ac:cxnSpMkLst>
            <pc:docMk/>
            <pc:sldMk cId="477808469" sldId="442"/>
            <ac:cxnSpMk id="10" creationId="{CE01C9AC-424D-4961-A731-7139BAE8FDFC}"/>
          </ac:cxnSpMkLst>
        </pc:cxnChg>
      </pc:sldChg>
      <pc:sldChg chg="add del">
        <pc:chgData name="Paul Easter" userId="6549cd31feb53bc1" providerId="LiveId" clId="{4015E281-70E6-4BBB-BCFC-0E9F8D45D041}" dt="2022-02-18T19:28:31.431" v="14450" actId="2696"/>
        <pc:sldMkLst>
          <pc:docMk/>
          <pc:sldMk cId="2899268759" sldId="443"/>
        </pc:sldMkLst>
      </pc:sldChg>
      <pc:sldChg chg="addSp delSp modSp add mod ord">
        <pc:chgData name="Paul Easter" userId="6549cd31feb53bc1" providerId="LiveId" clId="{4015E281-70E6-4BBB-BCFC-0E9F8D45D041}" dt="2022-02-24T03:45:35.254" v="17357" actId="1035"/>
        <pc:sldMkLst>
          <pc:docMk/>
          <pc:sldMk cId="1107911794" sldId="444"/>
        </pc:sldMkLst>
        <pc:spChg chg="add mod">
          <ac:chgData name="Paul Easter" userId="6549cd31feb53bc1" providerId="LiveId" clId="{4015E281-70E6-4BBB-BCFC-0E9F8D45D041}" dt="2022-02-18T19:21:25.525" v="14229" actId="1037"/>
          <ac:spMkLst>
            <pc:docMk/>
            <pc:sldMk cId="1107911794" sldId="444"/>
            <ac:spMk id="2" creationId="{F6DF10C1-F920-4D14-8EB1-8B2DDD25D610}"/>
          </ac:spMkLst>
        </pc:spChg>
        <pc:spChg chg="mod">
          <ac:chgData name="Paul Easter" userId="6549cd31feb53bc1" providerId="LiveId" clId="{4015E281-70E6-4BBB-BCFC-0E9F8D45D041}" dt="2022-02-24T03:43:57.914" v="17328" actId="20577"/>
          <ac:spMkLst>
            <pc:docMk/>
            <pc:sldMk cId="1107911794" sldId="444"/>
            <ac:spMk id="12" creationId="{AC332E9B-316C-42D3-9EF3-4AB9A9BB67D6}"/>
          </ac:spMkLst>
        </pc:spChg>
        <pc:graphicFrameChg chg="add mod">
          <ac:chgData name="Paul Easter" userId="6549cd31feb53bc1" providerId="LiveId" clId="{4015E281-70E6-4BBB-BCFC-0E9F8D45D041}" dt="2022-02-24T03:45:35.254" v="17357" actId="1035"/>
          <ac:graphicFrameMkLst>
            <pc:docMk/>
            <pc:sldMk cId="1107911794" sldId="444"/>
            <ac:graphicFrameMk id="9" creationId="{05E31463-506A-4173-8306-71BF07CD1458}"/>
          </ac:graphicFrameMkLst>
        </pc:graphicFrameChg>
        <pc:graphicFrameChg chg="add del mod">
          <ac:chgData name="Paul Easter" userId="6549cd31feb53bc1" providerId="LiveId" clId="{4015E281-70E6-4BBB-BCFC-0E9F8D45D041}" dt="2022-02-24T03:44:01.830" v="17329" actId="478"/>
          <ac:graphicFrameMkLst>
            <pc:docMk/>
            <pc:sldMk cId="1107911794" sldId="444"/>
            <ac:graphicFrameMk id="10" creationId="{27732FC3-262F-471F-A965-D7D838AAC9E9}"/>
          </ac:graphicFrameMkLst>
        </pc:graphicFrameChg>
        <pc:graphicFrameChg chg="del mod">
          <ac:chgData name="Paul Easter" userId="6549cd31feb53bc1" providerId="LiveId" clId="{4015E281-70E6-4BBB-BCFC-0E9F8D45D041}" dt="2022-02-18T19:01:34.928" v="13392" actId="478"/>
          <ac:graphicFrameMkLst>
            <pc:docMk/>
            <pc:sldMk cId="1107911794" sldId="444"/>
            <ac:graphicFrameMk id="14" creationId="{ABFE4AB6-CAAC-4617-A63A-DF8A616EC55E}"/>
          </ac:graphicFrameMkLst>
        </pc:graphicFrameChg>
        <pc:graphicFrameChg chg="mod">
          <ac:chgData name="Paul Easter" userId="6549cd31feb53bc1" providerId="LiveId" clId="{4015E281-70E6-4BBB-BCFC-0E9F8D45D041}" dt="2022-02-24T03:45:35.254" v="17357" actId="1035"/>
          <ac:graphicFrameMkLst>
            <pc:docMk/>
            <pc:sldMk cId="1107911794" sldId="444"/>
            <ac:graphicFrameMk id="15" creationId="{C1B83932-8B00-4566-85CF-86D745A66444}"/>
          </ac:graphicFrameMkLst>
        </pc:graphicFrameChg>
      </pc:sldChg>
      <pc:sldChg chg="addSp delSp modSp add mod ord">
        <pc:chgData name="Paul Easter" userId="6549cd31feb53bc1" providerId="LiveId" clId="{4015E281-70E6-4BBB-BCFC-0E9F8D45D041}" dt="2022-02-24T03:44:35.409" v="17351" actId="20577"/>
        <pc:sldMkLst>
          <pc:docMk/>
          <pc:sldMk cId="1842644023" sldId="445"/>
        </pc:sldMkLst>
        <pc:spChg chg="add del mod">
          <ac:chgData name="Paul Easter" userId="6549cd31feb53bc1" providerId="LiveId" clId="{4015E281-70E6-4BBB-BCFC-0E9F8D45D041}" dt="2022-02-18T19:57:39.461" v="15028" actId="478"/>
          <ac:spMkLst>
            <pc:docMk/>
            <pc:sldMk cId="1842644023" sldId="445"/>
            <ac:spMk id="3" creationId="{6553974F-27B7-401B-988A-B80EADC3D7AD}"/>
          </ac:spMkLst>
        </pc:spChg>
        <pc:spChg chg="del">
          <ac:chgData name="Paul Easter" userId="6549cd31feb53bc1" providerId="LiveId" clId="{4015E281-70E6-4BBB-BCFC-0E9F8D45D041}" dt="2022-02-18T19:57:53.223" v="15031" actId="478"/>
          <ac:spMkLst>
            <pc:docMk/>
            <pc:sldMk cId="1842644023" sldId="445"/>
            <ac:spMk id="7" creationId="{A8CA0ECA-2535-4329-A8C1-C4A85C38F727}"/>
          </ac:spMkLst>
        </pc:spChg>
        <pc:spChg chg="del mod">
          <ac:chgData name="Paul Easter" userId="6549cd31feb53bc1" providerId="LiveId" clId="{4015E281-70E6-4BBB-BCFC-0E9F8D45D041}" dt="2022-02-18T19:45:23.756" v="14533" actId="478"/>
          <ac:spMkLst>
            <pc:docMk/>
            <pc:sldMk cId="1842644023" sldId="445"/>
            <ac:spMk id="12" creationId="{AC332E9B-316C-42D3-9EF3-4AB9A9BB67D6}"/>
          </ac:spMkLst>
        </pc:spChg>
        <pc:spChg chg="add mod ord">
          <ac:chgData name="Paul Easter" userId="6549cd31feb53bc1" providerId="LiveId" clId="{4015E281-70E6-4BBB-BCFC-0E9F8D45D041}" dt="2022-02-24T03:44:35.409" v="17351" actId="20577"/>
          <ac:spMkLst>
            <pc:docMk/>
            <pc:sldMk cId="1842644023" sldId="445"/>
            <ac:spMk id="16" creationId="{44E27972-F588-49C8-A2A6-D26C3D92CE6E}"/>
          </ac:spMkLst>
        </pc:spChg>
        <pc:graphicFrameChg chg="del">
          <ac:chgData name="Paul Easter" userId="6549cd31feb53bc1" providerId="LiveId" clId="{4015E281-70E6-4BBB-BCFC-0E9F8D45D041}" dt="2022-02-18T19:29:09.282" v="14456" actId="478"/>
          <ac:graphicFrameMkLst>
            <pc:docMk/>
            <pc:sldMk cId="1842644023" sldId="445"/>
            <ac:graphicFrameMk id="2" creationId="{99070DF0-EAF4-4B48-9F55-486BEAB39AE3}"/>
          </ac:graphicFrameMkLst>
        </pc:graphicFrameChg>
        <pc:graphicFrameChg chg="add mod ord modGraphic">
          <ac:chgData name="Paul Easter" userId="6549cd31feb53bc1" providerId="LiveId" clId="{4015E281-70E6-4BBB-BCFC-0E9F8D45D041}" dt="2022-02-24T03:41:24.404" v="17281" actId="20577"/>
          <ac:graphicFrameMkLst>
            <pc:docMk/>
            <pc:sldMk cId="1842644023" sldId="445"/>
            <ac:graphicFrameMk id="14" creationId="{5D1831C8-2724-461F-AE6F-B69AD1074C1B}"/>
          </ac:graphicFrameMkLst>
        </pc:graphicFrameChg>
        <pc:graphicFrameChg chg="add del mod ord">
          <ac:chgData name="Paul Easter" userId="6549cd31feb53bc1" providerId="LiveId" clId="{4015E281-70E6-4BBB-BCFC-0E9F8D45D041}" dt="2022-02-24T03:42:22.311" v="17282" actId="478"/>
          <ac:graphicFrameMkLst>
            <pc:docMk/>
            <pc:sldMk cId="1842644023" sldId="445"/>
            <ac:graphicFrameMk id="15" creationId="{53DBE860-9EDD-4D51-B828-8D840BE860B0}"/>
          </ac:graphicFrameMkLst>
        </pc:graphicFrameChg>
        <pc:cxnChg chg="mod">
          <ac:chgData name="Paul Easter" userId="6549cd31feb53bc1" providerId="LiveId" clId="{4015E281-70E6-4BBB-BCFC-0E9F8D45D041}" dt="2022-02-18T19:29:41.687" v="14462" actId="1036"/>
          <ac:cxnSpMkLst>
            <pc:docMk/>
            <pc:sldMk cId="1842644023" sldId="445"/>
            <ac:cxnSpMk id="9" creationId="{654A0C7C-36AD-4454-B501-6B387FF1976B}"/>
          </ac:cxnSpMkLst>
        </pc:cxnChg>
        <pc:cxnChg chg="mod">
          <ac:chgData name="Paul Easter" userId="6549cd31feb53bc1" providerId="LiveId" clId="{4015E281-70E6-4BBB-BCFC-0E9F8D45D041}" dt="2022-02-18T19:29:50.356" v="14463" actId="1076"/>
          <ac:cxnSpMkLst>
            <pc:docMk/>
            <pc:sldMk cId="1842644023" sldId="445"/>
            <ac:cxnSpMk id="10" creationId="{CE01C9AC-424D-4961-A731-7139BAE8FDFC}"/>
          </ac:cxnSpMkLst>
        </pc:cxnChg>
      </pc:sldChg>
      <pc:sldChg chg="modSp add del mod ord">
        <pc:chgData name="Paul Easter" userId="6549cd31feb53bc1" providerId="LiveId" clId="{4015E281-70E6-4BBB-BCFC-0E9F8D45D041}" dt="2022-02-24T03:44:42.904" v="17352" actId="2696"/>
        <pc:sldMkLst>
          <pc:docMk/>
          <pc:sldMk cId="759565134" sldId="446"/>
        </pc:sldMkLst>
        <pc:spChg chg="mod">
          <ac:chgData name="Paul Easter" userId="6549cd31feb53bc1" providerId="LiveId" clId="{4015E281-70E6-4BBB-BCFC-0E9F8D45D041}" dt="2022-02-18T20:05:34.297" v="15298"/>
          <ac:spMkLst>
            <pc:docMk/>
            <pc:sldMk cId="759565134" sldId="446"/>
            <ac:spMk id="16" creationId="{44E27972-F588-49C8-A2A6-D26C3D92CE6E}"/>
          </ac:spMkLst>
        </pc:spChg>
        <pc:graphicFrameChg chg="modGraphic">
          <ac:chgData name="Paul Easter" userId="6549cd31feb53bc1" providerId="LiveId" clId="{4015E281-70E6-4BBB-BCFC-0E9F8D45D041}" dt="2022-02-18T20:00:34.168" v="15045" actId="207"/>
          <ac:graphicFrameMkLst>
            <pc:docMk/>
            <pc:sldMk cId="759565134" sldId="446"/>
            <ac:graphicFrameMk id="14" creationId="{5D1831C8-2724-461F-AE6F-B69AD1074C1B}"/>
          </ac:graphicFrameMkLst>
        </pc:graphicFrameChg>
        <pc:cxnChg chg="mod">
          <ac:chgData name="Paul Easter" userId="6549cd31feb53bc1" providerId="LiveId" clId="{4015E281-70E6-4BBB-BCFC-0E9F8D45D041}" dt="2022-02-18T20:00:22.439" v="15043" actId="1076"/>
          <ac:cxnSpMkLst>
            <pc:docMk/>
            <pc:sldMk cId="759565134" sldId="446"/>
            <ac:cxnSpMk id="9" creationId="{654A0C7C-36AD-4454-B501-6B387FF1976B}"/>
          </ac:cxnSpMkLst>
        </pc:cxnChg>
        <pc:cxnChg chg="mod">
          <ac:chgData name="Paul Easter" userId="6549cd31feb53bc1" providerId="LiveId" clId="{4015E281-70E6-4BBB-BCFC-0E9F8D45D041}" dt="2022-02-18T20:00:22.439" v="15043" actId="1076"/>
          <ac:cxnSpMkLst>
            <pc:docMk/>
            <pc:sldMk cId="759565134" sldId="446"/>
            <ac:cxnSpMk id="10" creationId="{CE01C9AC-424D-4961-A731-7139BAE8FDFC}"/>
          </ac:cxnSpMkLst>
        </pc:cxnChg>
      </pc:sldChg>
      <pc:sldChg chg="modSp add mod ord">
        <pc:chgData name="Paul Easter" userId="6549cd31feb53bc1" providerId="LiveId" clId="{4015E281-70E6-4BBB-BCFC-0E9F8D45D041}" dt="2022-02-18T20:10:51.542" v="15449" actId="20577"/>
        <pc:sldMkLst>
          <pc:docMk/>
          <pc:sldMk cId="4210358369" sldId="447"/>
        </pc:sldMkLst>
        <pc:spChg chg="mod">
          <ac:chgData name="Paul Easter" userId="6549cd31feb53bc1" providerId="LiveId" clId="{4015E281-70E6-4BBB-BCFC-0E9F8D45D041}" dt="2022-02-18T20:10:51.542" v="15449" actId="20577"/>
          <ac:spMkLst>
            <pc:docMk/>
            <pc:sldMk cId="4210358369" sldId="447"/>
            <ac:spMk id="4" creationId="{21A21D1A-F856-4034-849A-410C32CB64AB}"/>
          </ac:spMkLst>
        </pc:spChg>
        <pc:spChg chg="mod">
          <ac:chgData name="Paul Easter" userId="6549cd31feb53bc1" providerId="LiveId" clId="{4015E281-70E6-4BBB-BCFC-0E9F8D45D041}" dt="2022-02-18T20:08:42.810" v="15331" actId="20577"/>
          <ac:spMkLst>
            <pc:docMk/>
            <pc:sldMk cId="4210358369" sldId="447"/>
            <ac:spMk id="13" creationId="{00000000-0000-0000-0000-000000000000}"/>
          </ac:spMkLst>
        </pc:spChg>
      </pc:sldChg>
      <pc:sldChg chg="addSp delSp modSp add mod ord">
        <pc:chgData name="Paul Easter" userId="6549cd31feb53bc1" providerId="LiveId" clId="{4015E281-70E6-4BBB-BCFC-0E9F8D45D041}" dt="2022-02-26T20:52:45.677" v="20421" actId="6549"/>
        <pc:sldMkLst>
          <pc:docMk/>
          <pc:sldMk cId="2161672946" sldId="448"/>
        </pc:sldMkLst>
        <pc:spChg chg="mod">
          <ac:chgData name="Paul Easter" userId="6549cd31feb53bc1" providerId="LiveId" clId="{4015E281-70E6-4BBB-BCFC-0E9F8D45D041}" dt="2022-02-26T20:52:45.677" v="20421" actId="6549"/>
          <ac:spMkLst>
            <pc:docMk/>
            <pc:sldMk cId="2161672946" sldId="448"/>
            <ac:spMk id="8" creationId="{DD58A451-54E3-41A3-BBEB-A29A971FB8D6}"/>
          </ac:spMkLst>
        </pc:spChg>
        <pc:spChg chg="mod">
          <ac:chgData name="Paul Easter" userId="6549cd31feb53bc1" providerId="LiveId" clId="{4015E281-70E6-4BBB-BCFC-0E9F8D45D041}" dt="2022-02-18T21:30:28.938" v="17130" actId="14100"/>
          <ac:spMkLst>
            <pc:docMk/>
            <pc:sldMk cId="2161672946" sldId="448"/>
            <ac:spMk id="12" creationId="{AC332E9B-316C-42D3-9EF3-4AB9A9BB67D6}"/>
          </ac:spMkLst>
        </pc:spChg>
        <pc:spChg chg="add del mod">
          <ac:chgData name="Paul Easter" userId="6549cd31feb53bc1" providerId="LiveId" clId="{4015E281-70E6-4BBB-BCFC-0E9F8D45D041}" dt="2022-02-18T21:16:24.966" v="16605" actId="478"/>
          <ac:spMkLst>
            <pc:docMk/>
            <pc:sldMk cId="2161672946" sldId="448"/>
            <ac:spMk id="14" creationId="{026F1214-9BFF-43C7-A69D-4C0D24C1751C}"/>
          </ac:spMkLst>
        </pc:spChg>
        <pc:picChg chg="add del mod">
          <ac:chgData name="Paul Easter" userId="6549cd31feb53bc1" providerId="LiveId" clId="{4015E281-70E6-4BBB-BCFC-0E9F8D45D041}" dt="2022-02-18T21:05:46.546" v="16137" actId="478"/>
          <ac:picMkLst>
            <pc:docMk/>
            <pc:sldMk cId="2161672946" sldId="448"/>
            <ac:picMk id="3074" creationId="{05C1CE40-D233-4868-9921-E5B4B531FAF6}"/>
          </ac:picMkLst>
        </pc:picChg>
        <pc:picChg chg="add mod">
          <ac:chgData name="Paul Easter" userId="6549cd31feb53bc1" providerId="LiveId" clId="{4015E281-70E6-4BBB-BCFC-0E9F8D45D041}" dt="2022-02-18T21:31:51.132" v="17138" actId="1036"/>
          <ac:picMkLst>
            <pc:docMk/>
            <pc:sldMk cId="2161672946" sldId="448"/>
            <ac:picMk id="3076" creationId="{08B090C8-C6BF-440D-B977-9760199C9C09}"/>
          </ac:picMkLst>
        </pc:picChg>
        <pc:cxnChg chg="add del mod">
          <ac:chgData name="Paul Easter" userId="6549cd31feb53bc1" providerId="LiveId" clId="{4015E281-70E6-4BBB-BCFC-0E9F8D45D041}" dt="2022-02-18T21:05:48.775" v="16138" actId="478"/>
          <ac:cxnSpMkLst>
            <pc:docMk/>
            <pc:sldMk cId="2161672946" sldId="448"/>
            <ac:cxnSpMk id="3" creationId="{9CCDF49C-7D66-4B79-B1A2-CB2B97F2D3CD}"/>
          </ac:cxnSpMkLst>
        </pc:cxnChg>
        <pc:cxnChg chg="add del mod">
          <ac:chgData name="Paul Easter" userId="6549cd31feb53bc1" providerId="LiveId" clId="{4015E281-70E6-4BBB-BCFC-0E9F8D45D041}" dt="2022-02-18T21:04:04.366" v="16135"/>
          <ac:cxnSpMkLst>
            <pc:docMk/>
            <pc:sldMk cId="2161672946" sldId="448"/>
            <ac:cxnSpMk id="10" creationId="{17D97EBB-7B24-44C2-832B-FDA37E9A9F0A}"/>
          </ac:cxnSpMkLst>
        </pc:cxnChg>
      </pc:sldChg>
      <pc:sldChg chg="addSp delSp modSp add mod">
        <pc:chgData name="Paul Easter" userId="6549cd31feb53bc1" providerId="LiveId" clId="{4015E281-70E6-4BBB-BCFC-0E9F8D45D041}" dt="2022-02-26T21:07:52.183" v="20460" actId="164"/>
        <pc:sldMkLst>
          <pc:docMk/>
          <pc:sldMk cId="3251277104" sldId="449"/>
        </pc:sldMkLst>
        <pc:spChg chg="mod">
          <ac:chgData name="Paul Easter" userId="6549cd31feb53bc1" providerId="LiveId" clId="{4015E281-70E6-4BBB-BCFC-0E9F8D45D041}" dt="2022-02-26T20:53:08.664" v="20422" actId="6549"/>
          <ac:spMkLst>
            <pc:docMk/>
            <pc:sldMk cId="3251277104" sldId="449"/>
            <ac:spMk id="8" creationId="{DD58A451-54E3-41A3-BBEB-A29A971FB8D6}"/>
          </ac:spMkLst>
        </pc:spChg>
        <pc:spChg chg="mod">
          <ac:chgData name="Paul Easter" userId="6549cd31feb53bc1" providerId="LiveId" clId="{4015E281-70E6-4BBB-BCFC-0E9F8D45D041}" dt="2022-02-26T20:58:02.867" v="20449" actId="20577"/>
          <ac:spMkLst>
            <pc:docMk/>
            <pc:sldMk cId="3251277104" sldId="449"/>
            <ac:spMk id="12" creationId="{AC332E9B-316C-42D3-9EF3-4AB9A9BB67D6}"/>
          </ac:spMkLst>
        </pc:spChg>
        <pc:spChg chg="del">
          <ac:chgData name="Paul Easter" userId="6549cd31feb53bc1" providerId="LiveId" clId="{4015E281-70E6-4BBB-BCFC-0E9F8D45D041}" dt="2022-02-18T21:16:22.637" v="16604" actId="478"/>
          <ac:spMkLst>
            <pc:docMk/>
            <pc:sldMk cId="3251277104" sldId="449"/>
            <ac:spMk id="14" creationId="{026F1214-9BFF-43C7-A69D-4C0D24C1751C}"/>
          </ac:spMkLst>
        </pc:spChg>
        <pc:grpChg chg="add del mod">
          <ac:chgData name="Paul Easter" userId="6549cd31feb53bc1" providerId="LiveId" clId="{4015E281-70E6-4BBB-BCFC-0E9F8D45D041}" dt="2022-02-26T21:07:19.392" v="20453" actId="165"/>
          <ac:grpSpMkLst>
            <pc:docMk/>
            <pc:sldMk cId="3251277104" sldId="449"/>
            <ac:grpSpMk id="5" creationId="{1FFC1F5B-F09B-4D7C-ADF4-A08ADC2C37D1}"/>
          </ac:grpSpMkLst>
        </pc:grpChg>
        <pc:grpChg chg="add mod">
          <ac:chgData name="Paul Easter" userId="6549cd31feb53bc1" providerId="LiveId" clId="{4015E281-70E6-4BBB-BCFC-0E9F8D45D041}" dt="2022-02-26T21:07:52.183" v="20460" actId="164"/>
          <ac:grpSpMkLst>
            <pc:docMk/>
            <pc:sldMk cId="3251277104" sldId="449"/>
            <ac:grpSpMk id="6" creationId="{A3B3A3AA-53F5-4BEA-966D-95B83D33E7A3}"/>
          </ac:grpSpMkLst>
        </pc:grpChg>
        <pc:picChg chg="add mod">
          <ac:chgData name="Paul Easter" userId="6549cd31feb53bc1" providerId="LiveId" clId="{4015E281-70E6-4BBB-BCFC-0E9F8D45D041}" dt="2022-02-26T20:56:07.463" v="20438" actId="1076"/>
          <ac:picMkLst>
            <pc:docMk/>
            <pc:sldMk cId="3251277104" sldId="449"/>
            <ac:picMk id="3" creationId="{B2B5F18C-45EB-46EB-B1BC-6BE5D8B0D2D2}"/>
          </ac:picMkLst>
        </pc:picChg>
        <pc:picChg chg="add mod topLvl">
          <ac:chgData name="Paul Easter" userId="6549cd31feb53bc1" providerId="LiveId" clId="{4015E281-70E6-4BBB-BCFC-0E9F8D45D041}" dt="2022-02-26T21:07:52.183" v="20460" actId="164"/>
          <ac:picMkLst>
            <pc:docMk/>
            <pc:sldMk cId="3251277104" sldId="449"/>
            <ac:picMk id="4" creationId="{158A40FD-6664-4C79-961F-D46DD953EE33}"/>
          </ac:picMkLst>
        </pc:picChg>
        <pc:picChg chg="add mod topLvl">
          <ac:chgData name="Paul Easter" userId="6549cd31feb53bc1" providerId="LiveId" clId="{4015E281-70E6-4BBB-BCFC-0E9F8D45D041}" dt="2022-02-26T21:07:52.183" v="20460" actId="164"/>
          <ac:picMkLst>
            <pc:docMk/>
            <pc:sldMk cId="3251277104" sldId="449"/>
            <ac:picMk id="10" creationId="{CD6B2D45-97EC-40A6-A9F0-2DA30CA1EFA4}"/>
          </ac:picMkLst>
        </pc:picChg>
        <pc:picChg chg="del mod">
          <ac:chgData name="Paul Easter" userId="6549cd31feb53bc1" providerId="LiveId" clId="{4015E281-70E6-4BBB-BCFC-0E9F8D45D041}" dt="2022-02-18T21:26:40.313" v="17059" actId="478"/>
          <ac:picMkLst>
            <pc:docMk/>
            <pc:sldMk cId="3251277104" sldId="449"/>
            <ac:picMk id="3076" creationId="{08B090C8-C6BF-440D-B977-9760199C9C09}"/>
          </ac:picMkLst>
        </pc:picChg>
      </pc:sldChg>
      <pc:sldChg chg="modSp add mod ord">
        <pc:chgData name="Paul Easter" userId="6549cd31feb53bc1" providerId="LiveId" clId="{4015E281-70E6-4BBB-BCFC-0E9F8D45D041}" dt="2022-02-26T20:47:54.767" v="20394"/>
        <pc:sldMkLst>
          <pc:docMk/>
          <pc:sldMk cId="1731100481" sldId="450"/>
        </pc:sldMkLst>
        <pc:spChg chg="mod">
          <ac:chgData name="Paul Easter" userId="6549cd31feb53bc1" providerId="LiveId" clId="{4015E281-70E6-4BBB-BCFC-0E9F8D45D041}" dt="2022-02-25T06:05:26.742" v="18011" actId="20577"/>
          <ac:spMkLst>
            <pc:docMk/>
            <pc:sldMk cId="1731100481" sldId="450"/>
            <ac:spMk id="8" creationId="{DD58A451-54E3-41A3-BBEB-A29A971FB8D6}"/>
          </ac:spMkLst>
        </pc:spChg>
        <pc:spChg chg="mod">
          <ac:chgData name="Paul Easter" userId="6549cd31feb53bc1" providerId="LiveId" clId="{4015E281-70E6-4BBB-BCFC-0E9F8D45D041}" dt="2022-02-26T20:47:54.767" v="20394"/>
          <ac:spMkLst>
            <pc:docMk/>
            <pc:sldMk cId="1731100481" sldId="450"/>
            <ac:spMk id="12" creationId="{AC332E9B-316C-42D3-9EF3-4AB9A9BB67D6}"/>
          </ac:spMkLst>
        </pc:spChg>
      </pc:sldChg>
      <pc:sldChg chg="addSp delSp modSp add mod">
        <pc:chgData name="Paul Easter" userId="6549cd31feb53bc1" providerId="LiveId" clId="{4015E281-70E6-4BBB-BCFC-0E9F8D45D041}" dt="2022-02-25T06:50:57.856" v="18455" actId="403"/>
        <pc:sldMkLst>
          <pc:docMk/>
          <pc:sldMk cId="4237646242" sldId="451"/>
        </pc:sldMkLst>
        <pc:spChg chg="del">
          <ac:chgData name="Paul Easter" userId="6549cd31feb53bc1" providerId="LiveId" clId="{4015E281-70E6-4BBB-BCFC-0E9F8D45D041}" dt="2022-02-25T06:50:52.708" v="18454" actId="478"/>
          <ac:spMkLst>
            <pc:docMk/>
            <pc:sldMk cId="4237646242" sldId="451"/>
            <ac:spMk id="7" creationId="{A8CA0ECA-2535-4329-A8C1-C4A85C38F727}"/>
          </ac:spMkLst>
        </pc:spChg>
        <pc:spChg chg="add mod">
          <ac:chgData name="Paul Easter" userId="6549cd31feb53bc1" providerId="LiveId" clId="{4015E281-70E6-4BBB-BCFC-0E9F8D45D041}" dt="2022-02-25T06:50:57.856" v="18455" actId="403"/>
          <ac:spMkLst>
            <pc:docMk/>
            <pc:sldMk cId="4237646242" sldId="451"/>
            <ac:spMk id="9" creationId="{9D3FB835-437B-47D2-BCB7-325EB2F9F5F4}"/>
          </ac:spMkLst>
        </pc:spChg>
        <pc:spChg chg="mod">
          <ac:chgData name="Paul Easter" userId="6549cd31feb53bc1" providerId="LiveId" clId="{4015E281-70E6-4BBB-BCFC-0E9F8D45D041}" dt="2022-02-25T06:47:36.309" v="18309" actId="14100"/>
          <ac:spMkLst>
            <pc:docMk/>
            <pc:sldMk cId="4237646242" sldId="451"/>
            <ac:spMk id="12" creationId="{AC332E9B-316C-42D3-9EF3-4AB9A9BB67D6}"/>
          </ac:spMkLst>
        </pc:spChg>
      </pc:sldChg>
      <pc:sldChg chg="addSp delSp modSp add mod">
        <pc:chgData name="Paul Easter" userId="6549cd31feb53bc1" providerId="LiveId" clId="{4015E281-70E6-4BBB-BCFC-0E9F8D45D041}" dt="2022-02-25T07:28:35.718" v="18975"/>
        <pc:sldMkLst>
          <pc:docMk/>
          <pc:sldMk cId="245511011" sldId="452"/>
        </pc:sldMkLst>
        <pc:spChg chg="mod">
          <ac:chgData name="Paul Easter" userId="6549cd31feb53bc1" providerId="LiveId" clId="{4015E281-70E6-4BBB-BCFC-0E9F8D45D041}" dt="2022-02-25T07:28:35.718" v="18975"/>
          <ac:spMkLst>
            <pc:docMk/>
            <pc:sldMk cId="245511011" sldId="452"/>
            <ac:spMk id="8" creationId="{DD58A451-54E3-41A3-BBEB-A29A971FB8D6}"/>
          </ac:spMkLst>
        </pc:spChg>
        <pc:spChg chg="del">
          <ac:chgData name="Paul Easter" userId="6549cd31feb53bc1" providerId="LiveId" clId="{4015E281-70E6-4BBB-BCFC-0E9F8D45D041}" dt="2022-02-25T06:57:10.840" v="18754" actId="478"/>
          <ac:spMkLst>
            <pc:docMk/>
            <pc:sldMk cId="245511011" sldId="452"/>
            <ac:spMk id="9" creationId="{9D3FB835-437B-47D2-BCB7-325EB2F9F5F4}"/>
          </ac:spMkLst>
        </pc:spChg>
        <pc:spChg chg="add del mod">
          <ac:chgData name="Paul Easter" userId="6549cd31feb53bc1" providerId="LiveId" clId="{4015E281-70E6-4BBB-BCFC-0E9F8D45D041}" dt="2022-02-25T07:19:20.310" v="18886" actId="20577"/>
          <ac:spMkLst>
            <pc:docMk/>
            <pc:sldMk cId="245511011" sldId="452"/>
            <ac:spMk id="12" creationId="{AC332E9B-316C-42D3-9EF3-4AB9A9BB67D6}"/>
          </ac:spMkLst>
        </pc:spChg>
      </pc:sldChg>
      <pc:sldChg chg="modSp add mod ord">
        <pc:chgData name="Paul Easter" userId="6549cd31feb53bc1" providerId="LiveId" clId="{4015E281-70E6-4BBB-BCFC-0E9F8D45D041}" dt="2022-02-25T07:28:30.328" v="18974" actId="20577"/>
        <pc:sldMkLst>
          <pc:docMk/>
          <pc:sldMk cId="3126192762" sldId="453"/>
        </pc:sldMkLst>
        <pc:spChg chg="mod">
          <ac:chgData name="Paul Easter" userId="6549cd31feb53bc1" providerId="LiveId" clId="{4015E281-70E6-4BBB-BCFC-0E9F8D45D041}" dt="2022-02-25T07:28:30.328" v="18974" actId="20577"/>
          <ac:spMkLst>
            <pc:docMk/>
            <pc:sldMk cId="3126192762" sldId="453"/>
            <ac:spMk id="8" creationId="{DD58A451-54E3-41A3-BBEB-A29A971FB8D6}"/>
          </ac:spMkLst>
        </pc:spChg>
        <pc:spChg chg="mod">
          <ac:chgData name="Paul Easter" userId="6549cd31feb53bc1" providerId="LiveId" clId="{4015E281-70E6-4BBB-BCFC-0E9F8D45D041}" dt="2022-02-25T07:03:58.372" v="18780" actId="20577"/>
          <ac:spMkLst>
            <pc:docMk/>
            <pc:sldMk cId="3126192762" sldId="453"/>
            <ac:spMk id="12" creationId="{AC332E9B-316C-42D3-9EF3-4AB9A9BB67D6}"/>
          </ac:spMkLst>
        </pc:spChg>
      </pc:sldChg>
      <pc:sldChg chg="modSp add mod">
        <pc:chgData name="Paul Easter" userId="6549cd31feb53bc1" providerId="LiveId" clId="{4015E281-70E6-4BBB-BCFC-0E9F8D45D041}" dt="2022-02-26T20:49:10.598" v="20395" actId="114"/>
        <pc:sldMkLst>
          <pc:docMk/>
          <pc:sldMk cId="738989213" sldId="454"/>
        </pc:sldMkLst>
        <pc:spChg chg="mod">
          <ac:chgData name="Paul Easter" userId="6549cd31feb53bc1" providerId="LiveId" clId="{4015E281-70E6-4BBB-BCFC-0E9F8D45D041}" dt="2022-02-25T07:28:38.579" v="18976"/>
          <ac:spMkLst>
            <pc:docMk/>
            <pc:sldMk cId="738989213" sldId="454"/>
            <ac:spMk id="8" creationId="{DD58A451-54E3-41A3-BBEB-A29A971FB8D6}"/>
          </ac:spMkLst>
        </pc:spChg>
        <pc:spChg chg="mod">
          <ac:chgData name="Paul Easter" userId="6549cd31feb53bc1" providerId="LiveId" clId="{4015E281-70E6-4BBB-BCFC-0E9F8D45D041}" dt="2022-02-26T20:49:10.598" v="20395" actId="114"/>
          <ac:spMkLst>
            <pc:docMk/>
            <pc:sldMk cId="738989213" sldId="454"/>
            <ac:spMk id="12" creationId="{AC332E9B-316C-42D3-9EF3-4AB9A9BB67D6}"/>
          </ac:spMkLst>
        </pc:spChg>
      </pc:sldChg>
      <pc:sldChg chg="delSp modSp add mod">
        <pc:chgData name="Paul Easter" userId="6549cd31feb53bc1" providerId="LiveId" clId="{4015E281-70E6-4BBB-BCFC-0E9F8D45D041}" dt="2022-02-25T10:30:25.241" v="20096" actId="6549"/>
        <pc:sldMkLst>
          <pc:docMk/>
          <pc:sldMk cId="3860172904" sldId="455"/>
        </pc:sldMkLst>
        <pc:spChg chg="mod">
          <ac:chgData name="Paul Easter" userId="6549cd31feb53bc1" providerId="LiveId" clId="{4015E281-70E6-4BBB-BCFC-0E9F8D45D041}" dt="2022-02-25T08:23:50.846" v="19882" actId="313"/>
          <ac:spMkLst>
            <pc:docMk/>
            <pc:sldMk cId="3860172904" sldId="455"/>
            <ac:spMk id="8" creationId="{DD58A451-54E3-41A3-BBEB-A29A971FB8D6}"/>
          </ac:spMkLst>
        </pc:spChg>
        <pc:spChg chg="mod">
          <ac:chgData name="Paul Easter" userId="6549cd31feb53bc1" providerId="LiveId" clId="{4015E281-70E6-4BBB-BCFC-0E9F8D45D041}" dt="2022-02-25T07:31:43.217" v="18994" actId="1076"/>
          <ac:spMkLst>
            <pc:docMk/>
            <pc:sldMk cId="3860172904" sldId="455"/>
            <ac:spMk id="11" creationId="{1C5FC0B3-4271-43D5-9ACD-434065964318}"/>
          </ac:spMkLst>
        </pc:spChg>
        <pc:spChg chg="mod">
          <ac:chgData name="Paul Easter" userId="6549cd31feb53bc1" providerId="LiveId" clId="{4015E281-70E6-4BBB-BCFC-0E9F8D45D041}" dt="2022-02-25T10:30:25.241" v="20096" actId="6549"/>
          <ac:spMkLst>
            <pc:docMk/>
            <pc:sldMk cId="3860172904" sldId="455"/>
            <ac:spMk id="12" creationId="{AC332E9B-316C-42D3-9EF3-4AB9A9BB67D6}"/>
          </ac:spMkLst>
        </pc:spChg>
        <pc:picChg chg="del">
          <ac:chgData name="Paul Easter" userId="6549cd31feb53bc1" providerId="LiveId" clId="{4015E281-70E6-4BBB-BCFC-0E9F8D45D041}" dt="2022-02-25T07:33:16.811" v="18995" actId="478"/>
          <ac:picMkLst>
            <pc:docMk/>
            <pc:sldMk cId="3860172904" sldId="455"/>
            <ac:picMk id="3" creationId="{B2B5F18C-45EB-46EB-B1BC-6BE5D8B0D2D2}"/>
          </ac:picMkLst>
        </pc:picChg>
      </pc:sldChg>
      <pc:sldChg chg="addSp modSp add mod">
        <pc:chgData name="Paul Easter" userId="6549cd31feb53bc1" providerId="LiveId" clId="{4015E281-70E6-4BBB-BCFC-0E9F8D45D041}" dt="2022-02-25T08:23:54.727" v="19884" actId="313"/>
        <pc:sldMkLst>
          <pc:docMk/>
          <pc:sldMk cId="2806911573" sldId="456"/>
        </pc:sldMkLst>
        <pc:spChg chg="mod">
          <ac:chgData name="Paul Easter" userId="6549cd31feb53bc1" providerId="LiveId" clId="{4015E281-70E6-4BBB-BCFC-0E9F8D45D041}" dt="2022-02-25T08:23:54.727" v="19884" actId="313"/>
          <ac:spMkLst>
            <pc:docMk/>
            <pc:sldMk cId="2806911573" sldId="456"/>
            <ac:spMk id="8" creationId="{DD58A451-54E3-41A3-BBEB-A29A971FB8D6}"/>
          </ac:spMkLst>
        </pc:spChg>
        <pc:spChg chg="add mod">
          <ac:chgData name="Paul Easter" userId="6549cd31feb53bc1" providerId="LiveId" clId="{4015E281-70E6-4BBB-BCFC-0E9F8D45D041}" dt="2022-02-25T08:20:30.967" v="19880" actId="20577"/>
          <ac:spMkLst>
            <pc:docMk/>
            <pc:sldMk cId="2806911573" sldId="456"/>
            <ac:spMk id="9" creationId="{7F547FC8-93CD-4B16-AEFD-36D2D7DD1351}"/>
          </ac:spMkLst>
        </pc:spChg>
        <pc:spChg chg="mod">
          <ac:chgData name="Paul Easter" userId="6549cd31feb53bc1" providerId="LiveId" clId="{4015E281-70E6-4BBB-BCFC-0E9F8D45D041}" dt="2022-02-25T07:45:53.339" v="19203" actId="14100"/>
          <ac:spMkLst>
            <pc:docMk/>
            <pc:sldMk cId="2806911573" sldId="456"/>
            <ac:spMk id="12" creationId="{AC332E9B-316C-42D3-9EF3-4AB9A9BB67D6}"/>
          </ac:spMkLst>
        </pc:spChg>
      </pc:sldChg>
      <pc:sldChg chg="addSp delSp modSp add mod">
        <pc:chgData name="Paul Easter" userId="6549cd31feb53bc1" providerId="LiveId" clId="{4015E281-70E6-4BBB-BCFC-0E9F8D45D041}" dt="2022-02-25T08:32:01.132" v="19932" actId="20577"/>
        <pc:sldMkLst>
          <pc:docMk/>
          <pc:sldMk cId="2868390026" sldId="457"/>
        </pc:sldMkLst>
        <pc:spChg chg="mod">
          <ac:chgData name="Paul Easter" userId="6549cd31feb53bc1" providerId="LiveId" clId="{4015E281-70E6-4BBB-BCFC-0E9F8D45D041}" dt="2022-02-25T07:53:20.282" v="19648" actId="20577"/>
          <ac:spMkLst>
            <pc:docMk/>
            <pc:sldMk cId="2868390026" sldId="457"/>
            <ac:spMk id="8" creationId="{DD58A451-54E3-41A3-BBEB-A29A971FB8D6}"/>
          </ac:spMkLst>
        </pc:spChg>
        <pc:spChg chg="del">
          <ac:chgData name="Paul Easter" userId="6549cd31feb53bc1" providerId="LiveId" clId="{4015E281-70E6-4BBB-BCFC-0E9F8D45D041}" dt="2022-02-25T07:55:29.768" v="19756" actId="478"/>
          <ac:spMkLst>
            <pc:docMk/>
            <pc:sldMk cId="2868390026" sldId="457"/>
            <ac:spMk id="9" creationId="{7F547FC8-93CD-4B16-AEFD-36D2D7DD1351}"/>
          </ac:spMkLst>
        </pc:spChg>
        <pc:spChg chg="add mod">
          <ac:chgData name="Paul Easter" userId="6549cd31feb53bc1" providerId="LiveId" clId="{4015E281-70E6-4BBB-BCFC-0E9F8D45D041}" dt="2022-02-25T08:19:48.346" v="19864" actId="6549"/>
          <ac:spMkLst>
            <pc:docMk/>
            <pc:sldMk cId="2868390026" sldId="457"/>
            <ac:spMk id="10" creationId="{BEB9AF0F-947A-4612-99FB-25233E7AA365}"/>
          </ac:spMkLst>
        </pc:spChg>
        <pc:spChg chg="mod ord">
          <ac:chgData name="Paul Easter" userId="6549cd31feb53bc1" providerId="LiveId" clId="{4015E281-70E6-4BBB-BCFC-0E9F8D45D041}" dt="2022-02-25T08:32:01.132" v="19932" actId="20577"/>
          <ac:spMkLst>
            <pc:docMk/>
            <pc:sldMk cId="2868390026" sldId="457"/>
            <ac:spMk id="12" creationId="{AC332E9B-316C-42D3-9EF3-4AB9A9BB67D6}"/>
          </ac:spMkLst>
        </pc:spChg>
      </pc:sldChg>
      <pc:sldChg chg="addSp delSp modSp add mod">
        <pc:chgData name="Paul Easter" userId="6549cd31feb53bc1" providerId="LiveId" clId="{4015E281-70E6-4BBB-BCFC-0E9F8D45D041}" dt="2022-02-26T20:37:02.432" v="20114" actId="1076"/>
        <pc:sldMkLst>
          <pc:docMk/>
          <pc:sldMk cId="810014863" sldId="458"/>
        </pc:sldMkLst>
        <pc:spChg chg="mod">
          <ac:chgData name="Paul Easter" userId="6549cd31feb53bc1" providerId="LiveId" clId="{4015E281-70E6-4BBB-BCFC-0E9F8D45D041}" dt="2022-02-25T10:22:19.852" v="19945" actId="20577"/>
          <ac:spMkLst>
            <pc:docMk/>
            <pc:sldMk cId="810014863" sldId="458"/>
            <ac:spMk id="8" creationId="{DD58A451-54E3-41A3-BBEB-A29A971FB8D6}"/>
          </ac:spMkLst>
        </pc:spChg>
        <pc:spChg chg="del">
          <ac:chgData name="Paul Easter" userId="6549cd31feb53bc1" providerId="LiveId" clId="{4015E281-70E6-4BBB-BCFC-0E9F8D45D041}" dt="2022-02-25T10:25:07.493" v="20054" actId="478"/>
          <ac:spMkLst>
            <pc:docMk/>
            <pc:sldMk cId="810014863" sldId="458"/>
            <ac:spMk id="10" creationId="{BEB9AF0F-947A-4612-99FB-25233E7AA365}"/>
          </ac:spMkLst>
        </pc:spChg>
        <pc:spChg chg="mod">
          <ac:chgData name="Paul Easter" userId="6549cd31feb53bc1" providerId="LiveId" clId="{4015E281-70E6-4BBB-BCFC-0E9F8D45D041}" dt="2022-02-26T20:34:56.701" v="20107" actId="20577"/>
          <ac:spMkLst>
            <pc:docMk/>
            <pc:sldMk cId="810014863" sldId="458"/>
            <ac:spMk id="12" creationId="{AC332E9B-316C-42D3-9EF3-4AB9A9BB67D6}"/>
          </ac:spMkLst>
        </pc:spChg>
        <pc:grpChg chg="add del mod">
          <ac:chgData name="Paul Easter" userId="6549cd31feb53bc1" providerId="LiveId" clId="{4015E281-70E6-4BBB-BCFC-0E9F8D45D041}" dt="2022-02-26T20:36:48.893" v="20110" actId="165"/>
          <ac:grpSpMkLst>
            <pc:docMk/>
            <pc:sldMk cId="810014863" sldId="458"/>
            <ac:grpSpMk id="9" creationId="{333D96D7-13DC-464C-839B-3F5445FC6683}"/>
          </ac:grpSpMkLst>
        </pc:grpChg>
        <pc:picChg chg="del mod topLvl">
          <ac:chgData name="Paul Easter" userId="6549cd31feb53bc1" providerId="LiveId" clId="{4015E281-70E6-4BBB-BCFC-0E9F8D45D041}" dt="2022-02-26T20:36:52.900" v="20111" actId="478"/>
          <ac:picMkLst>
            <pc:docMk/>
            <pc:sldMk cId="810014863" sldId="458"/>
            <ac:picMk id="10" creationId="{AB98B9D5-E3D8-4DAF-B79B-7A3CA80B4F43}"/>
          </ac:picMkLst>
        </pc:picChg>
        <pc:picChg chg="mod topLvl">
          <ac:chgData name="Paul Easter" userId="6549cd31feb53bc1" providerId="LiveId" clId="{4015E281-70E6-4BBB-BCFC-0E9F8D45D041}" dt="2022-02-26T20:37:02.432" v="20114" actId="1076"/>
          <ac:picMkLst>
            <pc:docMk/>
            <pc:sldMk cId="810014863" sldId="458"/>
            <ac:picMk id="14" creationId="{FF6F355D-F340-4F9D-8077-79FB603BF802}"/>
          </ac:picMkLst>
        </pc:picChg>
      </pc:sldChg>
    </pc:docChg>
  </pc:docChgLst>
  <pc:docChgLst>
    <pc:chgData name="Paul Easter" userId="6549cd31feb53bc1" providerId="LiveId" clId="{BB5F99FE-53F2-4D99-AA9A-605FC4C69807}"/>
    <pc:docChg chg="modSld">
      <pc:chgData name="Paul Easter" userId="6549cd31feb53bc1" providerId="LiveId" clId="{BB5F99FE-53F2-4D99-AA9A-605FC4C69807}" dt="2021-12-14T06:19:25.323" v="0"/>
      <pc:docMkLst>
        <pc:docMk/>
      </pc:docMkLst>
      <pc:sldChg chg="modSp">
        <pc:chgData name="Paul Easter" userId="6549cd31feb53bc1" providerId="LiveId" clId="{BB5F99FE-53F2-4D99-AA9A-605FC4C69807}" dt="2021-12-14T06:19:25.323" v="0"/>
        <pc:sldMkLst>
          <pc:docMk/>
          <pc:sldMk cId="3928581090" sldId="380"/>
        </pc:sldMkLst>
        <pc:graphicFrameChg chg="mod">
          <ac:chgData name="Paul Easter" userId="6549cd31feb53bc1" providerId="LiveId" clId="{BB5F99FE-53F2-4D99-AA9A-605FC4C69807}" dt="2021-12-14T06:19:25.323" v="0"/>
          <ac:graphicFrameMkLst>
            <pc:docMk/>
            <pc:sldMk cId="3928581090" sldId="380"/>
            <ac:graphicFrameMk id="21" creationId="{D727BB2C-C414-4DEC-A49F-C3120E85D6CD}"/>
          </ac:graphicFrameMkLst>
        </pc:graphicFrameChg>
      </pc:sldChg>
    </pc:docChg>
  </pc:docChgLst>
  <pc:docChgLst>
    <pc:chgData name="Paul Easter" userId="6549cd31feb53bc1" providerId="LiveId" clId="{2C68D411-2778-4025-B37F-BB103CADF6D1}"/>
    <pc:docChg chg="undo redo custSel addSld delSld modSld sldOrd">
      <pc:chgData name="Paul Easter" userId="6549cd31feb53bc1" providerId="LiveId" clId="{2C68D411-2778-4025-B37F-BB103CADF6D1}" dt="2022-04-08T14:02:47.169" v="7561" actId="729"/>
      <pc:docMkLst>
        <pc:docMk/>
      </pc:docMkLst>
      <pc:sldChg chg="addSp delSp modSp del mod modShow">
        <pc:chgData name="Paul Easter" userId="6549cd31feb53bc1" providerId="LiveId" clId="{2C68D411-2778-4025-B37F-BB103CADF6D1}" dt="2022-03-30T09:03:52.502" v="7502" actId="2696"/>
        <pc:sldMkLst>
          <pc:docMk/>
          <pc:sldMk cId="506761459" sldId="256"/>
        </pc:sldMkLst>
        <pc:grpChg chg="del">
          <ac:chgData name="Paul Easter" userId="6549cd31feb53bc1" providerId="LiveId" clId="{2C68D411-2778-4025-B37F-BB103CADF6D1}" dt="2022-03-10T14:00:28.313" v="2530" actId="165"/>
          <ac:grpSpMkLst>
            <pc:docMk/>
            <pc:sldMk cId="506761459" sldId="256"/>
            <ac:grpSpMk id="6" creationId="{ECA3A581-A166-42B9-9F8D-C82B288A245B}"/>
          </ac:grpSpMkLst>
        </pc:grpChg>
        <pc:grpChg chg="add mod">
          <ac:chgData name="Paul Easter" userId="6549cd31feb53bc1" providerId="LiveId" clId="{2C68D411-2778-4025-B37F-BB103CADF6D1}" dt="2022-03-10T14:05:38.686" v="2568" actId="164"/>
          <ac:grpSpMkLst>
            <pc:docMk/>
            <pc:sldMk cId="506761459" sldId="256"/>
            <ac:grpSpMk id="7" creationId="{8F455374-C45F-4ACE-904F-F9D6FF57A506}"/>
          </ac:grpSpMkLst>
        </pc:grpChg>
        <pc:picChg chg="mod topLvl">
          <ac:chgData name="Paul Easter" userId="6549cd31feb53bc1" providerId="LiveId" clId="{2C68D411-2778-4025-B37F-BB103CADF6D1}" dt="2022-03-10T14:05:38.686" v="2568" actId="164"/>
          <ac:picMkLst>
            <pc:docMk/>
            <pc:sldMk cId="506761459" sldId="256"/>
            <ac:picMk id="14" creationId="{99FC14FE-3C02-406C-94F3-65251944C621}"/>
          </ac:picMkLst>
        </pc:picChg>
        <pc:picChg chg="mod topLvl">
          <ac:chgData name="Paul Easter" userId="6549cd31feb53bc1" providerId="LiveId" clId="{2C68D411-2778-4025-B37F-BB103CADF6D1}" dt="2022-03-10T14:05:38.686" v="2568" actId="164"/>
          <ac:picMkLst>
            <pc:docMk/>
            <pc:sldMk cId="506761459" sldId="256"/>
            <ac:picMk id="16" creationId="{B283E3D7-2AD9-4EA7-975C-53BE35FACD2E}"/>
          </ac:picMkLst>
        </pc:picChg>
        <pc:picChg chg="mod topLvl">
          <ac:chgData name="Paul Easter" userId="6549cd31feb53bc1" providerId="LiveId" clId="{2C68D411-2778-4025-B37F-BB103CADF6D1}" dt="2022-03-10T14:12:22.004" v="2589" actId="208"/>
          <ac:picMkLst>
            <pc:docMk/>
            <pc:sldMk cId="506761459" sldId="256"/>
            <ac:picMk id="17" creationId="{742A9EEB-47B8-42AF-8985-28D9E5839693}"/>
          </ac:picMkLst>
        </pc:picChg>
      </pc:sldChg>
      <pc:sldChg chg="mod modShow">
        <pc:chgData name="Paul Easter" userId="6549cd31feb53bc1" providerId="LiveId" clId="{2C68D411-2778-4025-B37F-BB103CADF6D1}" dt="2022-03-29T10:24:19.972" v="7334" actId="729"/>
        <pc:sldMkLst>
          <pc:docMk/>
          <pc:sldMk cId="3175581346" sldId="267"/>
        </pc:sldMkLst>
      </pc:sldChg>
      <pc:sldChg chg="addSp delSp modSp add del mod modClrScheme modShow chgLayout">
        <pc:chgData name="Paul Easter" userId="6549cd31feb53bc1" providerId="LiveId" clId="{2C68D411-2778-4025-B37F-BB103CADF6D1}" dt="2022-04-08T14:02:47.169" v="7561" actId="729"/>
        <pc:sldMkLst>
          <pc:docMk/>
          <pc:sldMk cId="1658752117" sldId="273"/>
        </pc:sldMkLst>
        <pc:spChg chg="mod">
          <ac:chgData name="Paul Easter" userId="6549cd31feb53bc1" providerId="LiveId" clId="{2C68D411-2778-4025-B37F-BB103CADF6D1}" dt="2022-03-03T06:39:11.655" v="780" actId="26606"/>
          <ac:spMkLst>
            <pc:docMk/>
            <pc:sldMk cId="1658752117" sldId="273"/>
            <ac:spMk id="4" creationId="{03287C0B-7E30-4D98-BAD6-34DE74AB915C}"/>
          </ac:spMkLst>
        </pc:spChg>
        <pc:spChg chg="mod">
          <ac:chgData name="Paul Easter" userId="6549cd31feb53bc1" providerId="LiveId" clId="{2C68D411-2778-4025-B37F-BB103CADF6D1}" dt="2022-03-03T06:39:11.655" v="780" actId="26606"/>
          <ac:spMkLst>
            <pc:docMk/>
            <pc:sldMk cId="1658752117" sldId="273"/>
            <ac:spMk id="13" creationId="{00000000-0000-0000-0000-000000000000}"/>
          </ac:spMkLst>
        </pc:spChg>
        <pc:spChg chg="add del mod">
          <ac:chgData name="Paul Easter" userId="6549cd31feb53bc1" providerId="LiveId" clId="{2C68D411-2778-4025-B37F-BB103CADF6D1}" dt="2022-03-03T06:39:11.655" v="780" actId="26606"/>
          <ac:spMkLst>
            <pc:docMk/>
            <pc:sldMk cId="1658752117" sldId="273"/>
            <ac:spMk id="18" creationId="{EF0BF908-A162-40AC-8E4E-4E6A896D83B9}"/>
          </ac:spMkLst>
        </pc:spChg>
      </pc:sldChg>
      <pc:sldChg chg="add del mod modShow">
        <pc:chgData name="Paul Easter" userId="6549cd31feb53bc1" providerId="LiveId" clId="{2C68D411-2778-4025-B37F-BB103CADF6D1}" dt="2022-04-08T14:02:47.169" v="7561" actId="729"/>
        <pc:sldMkLst>
          <pc:docMk/>
          <pc:sldMk cId="3248745624" sldId="274"/>
        </pc:sldMkLst>
      </pc:sldChg>
      <pc:sldChg chg="modSp mod">
        <pc:chgData name="Paul Easter" userId="6549cd31feb53bc1" providerId="LiveId" clId="{2C68D411-2778-4025-B37F-BB103CADF6D1}" dt="2022-03-27T10:31:22.619" v="6116"/>
        <pc:sldMkLst>
          <pc:docMk/>
          <pc:sldMk cId="4185888004" sldId="275"/>
        </pc:sldMkLst>
        <pc:spChg chg="mod">
          <ac:chgData name="Paul Easter" userId="6549cd31feb53bc1" providerId="LiveId" clId="{2C68D411-2778-4025-B37F-BB103CADF6D1}" dt="2022-03-27T10:30:49.276" v="6111" actId="113"/>
          <ac:spMkLst>
            <pc:docMk/>
            <pc:sldMk cId="4185888004" sldId="275"/>
            <ac:spMk id="8" creationId="{E2F794A7-8C4C-4A3F-A33D-B76FD77934A3}"/>
          </ac:spMkLst>
        </pc:spChg>
        <pc:spChg chg="mod">
          <ac:chgData name="Paul Easter" userId="6549cd31feb53bc1" providerId="LiveId" clId="{2C68D411-2778-4025-B37F-BB103CADF6D1}" dt="2022-03-27T10:31:22.619" v="6116"/>
          <ac:spMkLst>
            <pc:docMk/>
            <pc:sldMk cId="4185888004" sldId="275"/>
            <ac:spMk id="13" creationId="{00000000-0000-0000-0000-000000000000}"/>
          </ac:spMkLst>
        </pc:spChg>
      </pc:sldChg>
      <pc:sldChg chg="modSp add del mod modShow">
        <pc:chgData name="Paul Easter" userId="6549cd31feb53bc1" providerId="LiveId" clId="{2C68D411-2778-4025-B37F-BB103CADF6D1}" dt="2022-04-08T14:02:47.169" v="7561" actId="729"/>
        <pc:sldMkLst>
          <pc:docMk/>
          <pc:sldMk cId="412814947" sldId="276"/>
        </pc:sldMkLst>
        <pc:spChg chg="mod">
          <ac:chgData name="Paul Easter" userId="6549cd31feb53bc1" providerId="LiveId" clId="{2C68D411-2778-4025-B37F-BB103CADF6D1}" dt="2022-03-19T10:46:56.621" v="2914" actId="2"/>
          <ac:spMkLst>
            <pc:docMk/>
            <pc:sldMk cId="412814947" sldId="276"/>
            <ac:spMk id="3" creationId="{9EA2D4EE-EF03-4D84-BE75-5C12E04D975C}"/>
          </ac:spMkLst>
        </pc:spChg>
      </pc:sldChg>
      <pc:sldChg chg="modSp add del mod modShow">
        <pc:chgData name="Paul Easter" userId="6549cd31feb53bc1" providerId="LiveId" clId="{2C68D411-2778-4025-B37F-BB103CADF6D1}" dt="2022-04-08T14:02:47.169" v="7561" actId="729"/>
        <pc:sldMkLst>
          <pc:docMk/>
          <pc:sldMk cId="4269231361" sldId="278"/>
        </pc:sldMkLst>
        <pc:spChg chg="mod">
          <ac:chgData name="Paul Easter" userId="6549cd31feb53bc1" providerId="LiveId" clId="{2C68D411-2778-4025-B37F-BB103CADF6D1}" dt="2022-03-27T04:10:28.684" v="5030" actId="14100"/>
          <ac:spMkLst>
            <pc:docMk/>
            <pc:sldMk cId="4269231361" sldId="278"/>
            <ac:spMk id="4" creationId="{C8C24E9F-7948-4513-AA0B-96651FC2BB03}"/>
          </ac:spMkLst>
        </pc:spChg>
      </pc:sldChg>
      <pc:sldChg chg="add del mod modShow">
        <pc:chgData name="Paul Easter" userId="6549cd31feb53bc1" providerId="LiveId" clId="{2C68D411-2778-4025-B37F-BB103CADF6D1}" dt="2022-04-08T14:02:47.169" v="7561" actId="729"/>
        <pc:sldMkLst>
          <pc:docMk/>
          <pc:sldMk cId="279180469" sldId="279"/>
        </pc:sldMkLst>
      </pc:sldChg>
      <pc:sldChg chg="add del mod modShow">
        <pc:chgData name="Paul Easter" userId="6549cd31feb53bc1" providerId="LiveId" clId="{2C68D411-2778-4025-B37F-BB103CADF6D1}" dt="2022-04-08T14:02:47.169" v="7561" actId="729"/>
        <pc:sldMkLst>
          <pc:docMk/>
          <pc:sldMk cId="3397334785" sldId="280"/>
        </pc:sldMkLst>
      </pc:sldChg>
      <pc:sldChg chg="add del mod modShow">
        <pc:chgData name="Paul Easter" userId="6549cd31feb53bc1" providerId="LiveId" clId="{2C68D411-2778-4025-B37F-BB103CADF6D1}" dt="2022-04-08T14:02:47.169" v="7561" actId="729"/>
        <pc:sldMkLst>
          <pc:docMk/>
          <pc:sldMk cId="2852781165" sldId="281"/>
        </pc:sldMkLst>
      </pc:sldChg>
      <pc:sldChg chg="add del mod modShow">
        <pc:chgData name="Paul Easter" userId="6549cd31feb53bc1" providerId="LiveId" clId="{2C68D411-2778-4025-B37F-BB103CADF6D1}" dt="2022-04-08T14:02:47.169" v="7561" actId="729"/>
        <pc:sldMkLst>
          <pc:docMk/>
          <pc:sldMk cId="648220614" sldId="282"/>
        </pc:sldMkLst>
      </pc:sldChg>
      <pc:sldChg chg="add del mod modShow">
        <pc:chgData name="Paul Easter" userId="6549cd31feb53bc1" providerId="LiveId" clId="{2C68D411-2778-4025-B37F-BB103CADF6D1}" dt="2022-04-08T14:02:47.169" v="7561" actId="729"/>
        <pc:sldMkLst>
          <pc:docMk/>
          <pc:sldMk cId="2064336786" sldId="283"/>
        </pc:sldMkLst>
      </pc:sldChg>
      <pc:sldChg chg="add del mod modShow">
        <pc:chgData name="Paul Easter" userId="6549cd31feb53bc1" providerId="LiveId" clId="{2C68D411-2778-4025-B37F-BB103CADF6D1}" dt="2022-04-08T14:02:47.169" v="7561" actId="729"/>
        <pc:sldMkLst>
          <pc:docMk/>
          <pc:sldMk cId="7150217" sldId="284"/>
        </pc:sldMkLst>
      </pc:sldChg>
      <pc:sldChg chg="modSp mod">
        <pc:chgData name="Paul Easter" userId="6549cd31feb53bc1" providerId="LiveId" clId="{2C68D411-2778-4025-B37F-BB103CADF6D1}" dt="2022-03-27T05:25:17.770" v="6021" actId="6549"/>
        <pc:sldMkLst>
          <pc:docMk/>
          <pc:sldMk cId="88636723" sldId="285"/>
        </pc:sldMkLst>
        <pc:spChg chg="mod">
          <ac:chgData name="Paul Easter" userId="6549cd31feb53bc1" providerId="LiveId" clId="{2C68D411-2778-4025-B37F-BB103CADF6D1}" dt="2022-03-27T05:25:17.770" v="6021" actId="6549"/>
          <ac:spMkLst>
            <pc:docMk/>
            <pc:sldMk cId="88636723" sldId="285"/>
            <ac:spMk id="5" creationId="{36139819-1AD4-4DCD-95F0-18D759EC04EA}"/>
          </ac:spMkLst>
        </pc:spChg>
      </pc:sldChg>
      <pc:sldChg chg="add del mod modShow">
        <pc:chgData name="Paul Easter" userId="6549cd31feb53bc1" providerId="LiveId" clId="{2C68D411-2778-4025-B37F-BB103CADF6D1}" dt="2022-04-08T14:02:47.169" v="7561" actId="729"/>
        <pc:sldMkLst>
          <pc:docMk/>
          <pc:sldMk cId="4259334234" sldId="286"/>
        </pc:sldMkLst>
      </pc:sldChg>
      <pc:sldChg chg="add del mod modShow">
        <pc:chgData name="Paul Easter" userId="6549cd31feb53bc1" providerId="LiveId" clId="{2C68D411-2778-4025-B37F-BB103CADF6D1}" dt="2022-04-08T14:02:47.169" v="7561" actId="729"/>
        <pc:sldMkLst>
          <pc:docMk/>
          <pc:sldMk cId="588982359" sldId="287"/>
        </pc:sldMkLst>
      </pc:sldChg>
      <pc:sldChg chg="add del mod modShow">
        <pc:chgData name="Paul Easter" userId="6549cd31feb53bc1" providerId="LiveId" clId="{2C68D411-2778-4025-B37F-BB103CADF6D1}" dt="2022-04-08T14:02:47.169" v="7561" actId="729"/>
        <pc:sldMkLst>
          <pc:docMk/>
          <pc:sldMk cId="2582719831" sldId="288"/>
        </pc:sldMkLst>
      </pc:sldChg>
      <pc:sldChg chg="modSp mod ord">
        <pc:chgData name="Paul Easter" userId="6549cd31feb53bc1" providerId="LiveId" clId="{2C68D411-2778-4025-B37F-BB103CADF6D1}" dt="2022-03-27T05:11:58.821" v="5718" actId="20577"/>
        <pc:sldMkLst>
          <pc:docMk/>
          <pc:sldMk cId="611475392" sldId="290"/>
        </pc:sldMkLst>
        <pc:spChg chg="mod">
          <ac:chgData name="Paul Easter" userId="6549cd31feb53bc1" providerId="LiveId" clId="{2C68D411-2778-4025-B37F-BB103CADF6D1}" dt="2022-03-27T05:07:23.596" v="5568" actId="255"/>
          <ac:spMkLst>
            <pc:docMk/>
            <pc:sldMk cId="611475392" sldId="290"/>
            <ac:spMk id="8" creationId="{E2F794A7-8C4C-4A3F-A33D-B76FD77934A3}"/>
          </ac:spMkLst>
        </pc:spChg>
        <pc:spChg chg="mod">
          <ac:chgData name="Paul Easter" userId="6549cd31feb53bc1" providerId="LiveId" clId="{2C68D411-2778-4025-B37F-BB103CADF6D1}" dt="2022-03-27T05:11:32.370" v="5710"/>
          <ac:spMkLst>
            <pc:docMk/>
            <pc:sldMk cId="611475392" sldId="290"/>
            <ac:spMk id="13" creationId="{00000000-0000-0000-0000-000000000000}"/>
          </ac:spMkLst>
        </pc:spChg>
        <pc:spChg chg="mod">
          <ac:chgData name="Paul Easter" userId="6549cd31feb53bc1" providerId="LiveId" clId="{2C68D411-2778-4025-B37F-BB103CADF6D1}" dt="2022-03-27T05:11:58.821" v="5718" actId="20577"/>
          <ac:spMkLst>
            <pc:docMk/>
            <pc:sldMk cId="611475392" sldId="290"/>
            <ac:spMk id="14" creationId="{D1A264E9-38AC-47A4-83E2-D3C122E48CFC}"/>
          </ac:spMkLst>
        </pc:spChg>
      </pc:sldChg>
      <pc:sldChg chg="add del mod modShow">
        <pc:chgData name="Paul Easter" userId="6549cd31feb53bc1" providerId="LiveId" clId="{2C68D411-2778-4025-B37F-BB103CADF6D1}" dt="2022-04-08T14:02:47.169" v="7561" actId="729"/>
        <pc:sldMkLst>
          <pc:docMk/>
          <pc:sldMk cId="4235018396" sldId="291"/>
        </pc:sldMkLst>
      </pc:sldChg>
      <pc:sldChg chg="modSp mod ord">
        <pc:chgData name="Paul Easter" userId="6549cd31feb53bc1" providerId="LiveId" clId="{2C68D411-2778-4025-B37F-BB103CADF6D1}" dt="2022-03-27T10:31:13.323" v="6114"/>
        <pc:sldMkLst>
          <pc:docMk/>
          <pc:sldMk cId="592006968" sldId="292"/>
        </pc:sldMkLst>
        <pc:spChg chg="mod">
          <ac:chgData name="Paul Easter" userId="6549cd31feb53bc1" providerId="LiveId" clId="{2C68D411-2778-4025-B37F-BB103CADF6D1}" dt="2022-03-27T05:11:07.890" v="5709"/>
          <ac:spMkLst>
            <pc:docMk/>
            <pc:sldMk cId="592006968" sldId="292"/>
            <ac:spMk id="8" creationId="{E2F794A7-8C4C-4A3F-A33D-B76FD77934A3}"/>
          </ac:spMkLst>
        </pc:spChg>
        <pc:spChg chg="mod">
          <ac:chgData name="Paul Easter" userId="6549cd31feb53bc1" providerId="LiveId" clId="{2C68D411-2778-4025-B37F-BB103CADF6D1}" dt="2022-03-27T10:31:13.323" v="6114"/>
          <ac:spMkLst>
            <pc:docMk/>
            <pc:sldMk cId="592006968" sldId="292"/>
            <ac:spMk id="13" creationId="{00000000-0000-0000-0000-000000000000}"/>
          </ac:spMkLst>
        </pc:spChg>
        <pc:grpChg chg="mod">
          <ac:chgData name="Paul Easter" userId="6549cd31feb53bc1" providerId="LiveId" clId="{2C68D411-2778-4025-B37F-BB103CADF6D1}" dt="2022-03-27T04:55:20.289" v="5368"/>
          <ac:grpSpMkLst>
            <pc:docMk/>
            <pc:sldMk cId="592006968" sldId="292"/>
            <ac:grpSpMk id="18" creationId="{A54F45DF-F37C-45D1-A255-562254063094}"/>
          </ac:grpSpMkLst>
        </pc:grpChg>
      </pc:sldChg>
      <pc:sldChg chg="modSp mod">
        <pc:chgData name="Paul Easter" userId="6549cd31feb53bc1" providerId="LiveId" clId="{2C68D411-2778-4025-B37F-BB103CADF6D1}" dt="2022-03-27T10:31:51.908" v="6121"/>
        <pc:sldMkLst>
          <pc:docMk/>
          <pc:sldMk cId="565351657" sldId="293"/>
        </pc:sldMkLst>
        <pc:spChg chg="mod">
          <ac:chgData name="Paul Easter" userId="6549cd31feb53bc1" providerId="LiveId" clId="{2C68D411-2778-4025-B37F-BB103CADF6D1}" dt="2022-03-27T05:26:25.770" v="6040" actId="16959"/>
          <ac:spMkLst>
            <pc:docMk/>
            <pc:sldMk cId="565351657" sldId="293"/>
            <ac:spMk id="8" creationId="{E2F794A7-8C4C-4A3F-A33D-B76FD77934A3}"/>
          </ac:spMkLst>
        </pc:spChg>
        <pc:spChg chg="mod">
          <ac:chgData name="Paul Easter" userId="6549cd31feb53bc1" providerId="LiveId" clId="{2C68D411-2778-4025-B37F-BB103CADF6D1}" dt="2022-03-27T10:31:51.908" v="6121"/>
          <ac:spMkLst>
            <pc:docMk/>
            <pc:sldMk cId="565351657" sldId="293"/>
            <ac:spMk id="13" creationId="{00000000-0000-0000-0000-000000000000}"/>
          </ac:spMkLst>
        </pc:spChg>
      </pc:sldChg>
      <pc:sldChg chg="modSp mod">
        <pc:chgData name="Paul Easter" userId="6549cd31feb53bc1" providerId="LiveId" clId="{2C68D411-2778-4025-B37F-BB103CADF6D1}" dt="2022-03-27T10:32:00.015" v="6123"/>
        <pc:sldMkLst>
          <pc:docMk/>
          <pc:sldMk cId="2754246191" sldId="294"/>
        </pc:sldMkLst>
        <pc:spChg chg="mod">
          <ac:chgData name="Paul Easter" userId="6549cd31feb53bc1" providerId="LiveId" clId="{2C68D411-2778-4025-B37F-BB103CADF6D1}" dt="2022-03-27T10:32:00.015" v="6123"/>
          <ac:spMkLst>
            <pc:docMk/>
            <pc:sldMk cId="2754246191" sldId="294"/>
            <ac:spMk id="13" creationId="{00000000-0000-0000-0000-000000000000}"/>
          </ac:spMkLst>
        </pc:spChg>
      </pc:sldChg>
      <pc:sldChg chg="add del mod modShow">
        <pc:chgData name="Paul Easter" userId="6549cd31feb53bc1" providerId="LiveId" clId="{2C68D411-2778-4025-B37F-BB103CADF6D1}" dt="2022-04-08T14:02:47.169" v="7561" actId="729"/>
        <pc:sldMkLst>
          <pc:docMk/>
          <pc:sldMk cId="1898938421" sldId="295"/>
        </pc:sldMkLst>
      </pc:sldChg>
      <pc:sldChg chg="modSp mod">
        <pc:chgData name="Paul Easter" userId="6549cd31feb53bc1" providerId="LiveId" clId="{2C68D411-2778-4025-B37F-BB103CADF6D1}" dt="2022-03-27T10:31:36.108" v="6119"/>
        <pc:sldMkLst>
          <pc:docMk/>
          <pc:sldMk cId="122990507" sldId="296"/>
        </pc:sldMkLst>
        <pc:spChg chg="mod">
          <ac:chgData name="Paul Easter" userId="6549cd31feb53bc1" providerId="LiveId" clId="{2C68D411-2778-4025-B37F-BB103CADF6D1}" dt="2022-03-27T05:09:50.427" v="5702"/>
          <ac:spMkLst>
            <pc:docMk/>
            <pc:sldMk cId="122990507" sldId="296"/>
            <ac:spMk id="8" creationId="{E2F794A7-8C4C-4A3F-A33D-B76FD77934A3}"/>
          </ac:spMkLst>
        </pc:spChg>
        <pc:spChg chg="mod">
          <ac:chgData name="Paul Easter" userId="6549cd31feb53bc1" providerId="LiveId" clId="{2C68D411-2778-4025-B37F-BB103CADF6D1}" dt="2022-03-27T10:31:36.108" v="6119"/>
          <ac:spMkLst>
            <pc:docMk/>
            <pc:sldMk cId="122990507" sldId="296"/>
            <ac:spMk id="13" creationId="{00000000-0000-0000-0000-000000000000}"/>
          </ac:spMkLst>
        </pc:spChg>
      </pc:sldChg>
      <pc:sldChg chg="modSp mod">
        <pc:chgData name="Paul Easter" userId="6549cd31feb53bc1" providerId="LiveId" clId="{2C68D411-2778-4025-B37F-BB103CADF6D1}" dt="2022-03-27T10:31:41.728" v="6120"/>
        <pc:sldMkLst>
          <pc:docMk/>
          <pc:sldMk cId="4294665843" sldId="297"/>
        </pc:sldMkLst>
        <pc:spChg chg="mod">
          <ac:chgData name="Paul Easter" userId="6549cd31feb53bc1" providerId="LiveId" clId="{2C68D411-2778-4025-B37F-BB103CADF6D1}" dt="2022-03-27T10:31:41.728" v="6120"/>
          <ac:spMkLst>
            <pc:docMk/>
            <pc:sldMk cId="4294665843" sldId="297"/>
            <ac:spMk id="13" creationId="{00000000-0000-0000-0000-000000000000}"/>
          </ac:spMkLst>
        </pc:spChg>
      </pc:sldChg>
      <pc:sldChg chg="modSp mod">
        <pc:chgData name="Paul Easter" userId="6549cd31feb53bc1" providerId="LiveId" clId="{2C68D411-2778-4025-B37F-BB103CADF6D1}" dt="2022-03-27T10:32:03.036" v="6124"/>
        <pc:sldMkLst>
          <pc:docMk/>
          <pc:sldMk cId="1918112312" sldId="298"/>
        </pc:sldMkLst>
        <pc:spChg chg="mod">
          <ac:chgData name="Paul Easter" userId="6549cd31feb53bc1" providerId="LiveId" clId="{2C68D411-2778-4025-B37F-BB103CADF6D1}" dt="2022-03-27T10:32:03.036" v="6124"/>
          <ac:spMkLst>
            <pc:docMk/>
            <pc:sldMk cId="1918112312" sldId="298"/>
            <ac:spMk id="13" creationId="{00000000-0000-0000-0000-000000000000}"/>
          </ac:spMkLst>
        </pc:spChg>
        <pc:graphicFrameChg chg="mod">
          <ac:chgData name="Paul Easter" userId="6549cd31feb53bc1" providerId="LiveId" clId="{2C68D411-2778-4025-B37F-BB103CADF6D1}" dt="2022-03-27T05:18:29.829" v="6017" actId="20577"/>
          <ac:graphicFrameMkLst>
            <pc:docMk/>
            <pc:sldMk cId="1918112312" sldId="298"/>
            <ac:graphicFrameMk id="3" creationId="{D8614B6C-A9AC-4218-9B20-C412811BFD12}"/>
          </ac:graphicFrameMkLst>
        </pc:graphicFrameChg>
        <pc:graphicFrameChg chg="mod">
          <ac:chgData name="Paul Easter" userId="6549cd31feb53bc1" providerId="LiveId" clId="{2C68D411-2778-4025-B37F-BB103CADF6D1}" dt="2022-03-27T05:28:27.638" v="6053" actId="20577"/>
          <ac:graphicFrameMkLst>
            <pc:docMk/>
            <pc:sldMk cId="1918112312" sldId="298"/>
            <ac:graphicFrameMk id="8" creationId="{34D87C42-0DDF-4FD5-9C8C-6C289F90CEEF}"/>
          </ac:graphicFrameMkLst>
        </pc:graphicFrameChg>
      </pc:sldChg>
      <pc:sldChg chg="modSp mod">
        <pc:chgData name="Paul Easter" userId="6549cd31feb53bc1" providerId="LiveId" clId="{2C68D411-2778-4025-B37F-BB103CADF6D1}" dt="2022-04-08T07:47:08.240" v="7547"/>
        <pc:sldMkLst>
          <pc:docMk/>
          <pc:sldMk cId="1110542830" sldId="299"/>
        </pc:sldMkLst>
        <pc:spChg chg="mod">
          <ac:chgData name="Paul Easter" userId="6549cd31feb53bc1" providerId="LiveId" clId="{2C68D411-2778-4025-B37F-BB103CADF6D1}" dt="2022-04-08T07:47:08.240" v="7547"/>
          <ac:spMkLst>
            <pc:docMk/>
            <pc:sldMk cId="1110542830" sldId="299"/>
            <ac:spMk id="5" creationId="{36139819-1AD4-4DCD-95F0-18D759EC04EA}"/>
          </ac:spMkLst>
        </pc:spChg>
      </pc:sldChg>
      <pc:sldChg chg="addSp delSp modSp mod">
        <pc:chgData name="Paul Easter" userId="6549cd31feb53bc1" providerId="LiveId" clId="{2C68D411-2778-4025-B37F-BB103CADF6D1}" dt="2022-03-27T10:36:51.399" v="6333"/>
        <pc:sldMkLst>
          <pc:docMk/>
          <pc:sldMk cId="2288186303" sldId="300"/>
        </pc:sldMkLst>
        <pc:grpChg chg="del">
          <ac:chgData name="Paul Easter" userId="6549cd31feb53bc1" providerId="LiveId" clId="{2C68D411-2778-4025-B37F-BB103CADF6D1}" dt="2022-03-19T09:31:49.096" v="2651" actId="478"/>
          <ac:grpSpMkLst>
            <pc:docMk/>
            <pc:sldMk cId="2288186303" sldId="300"/>
            <ac:grpSpMk id="9" creationId="{8604A404-941E-45B1-9738-E3AB61CF407B}"/>
          </ac:grpSpMkLst>
        </pc:grpChg>
        <pc:picChg chg="add mod">
          <ac:chgData name="Paul Easter" userId="6549cd31feb53bc1" providerId="LiveId" clId="{2C68D411-2778-4025-B37F-BB103CADF6D1}" dt="2022-03-27T10:36:51.399" v="6333"/>
          <ac:picMkLst>
            <pc:docMk/>
            <pc:sldMk cId="2288186303" sldId="300"/>
            <ac:picMk id="3074" creationId="{59683619-B4AB-414B-9E36-4204DF7F8301}"/>
          </ac:picMkLst>
        </pc:picChg>
      </pc:sldChg>
      <pc:sldChg chg="modSp mod">
        <pc:chgData name="Paul Easter" userId="6549cd31feb53bc1" providerId="LiveId" clId="{2C68D411-2778-4025-B37F-BB103CADF6D1}" dt="2022-03-19T09:38:32.500" v="2670" actId="20577"/>
        <pc:sldMkLst>
          <pc:docMk/>
          <pc:sldMk cId="809929350" sldId="307"/>
        </pc:sldMkLst>
        <pc:spChg chg="mod">
          <ac:chgData name="Paul Easter" userId="6549cd31feb53bc1" providerId="LiveId" clId="{2C68D411-2778-4025-B37F-BB103CADF6D1}" dt="2022-03-19T09:38:32.500" v="2670" actId="20577"/>
          <ac:spMkLst>
            <pc:docMk/>
            <pc:sldMk cId="809929350" sldId="307"/>
            <ac:spMk id="2" creationId="{003A6E9B-0A83-4AE8-8CB6-474DAF787CC6}"/>
          </ac:spMkLst>
        </pc:spChg>
      </pc:sldChg>
      <pc:sldChg chg="modSp mod">
        <pc:chgData name="Paul Easter" userId="6549cd31feb53bc1" providerId="LiveId" clId="{2C68D411-2778-4025-B37F-BB103CADF6D1}" dt="2022-03-19T09:43:47.041" v="2839" actId="113"/>
        <pc:sldMkLst>
          <pc:docMk/>
          <pc:sldMk cId="4101944720" sldId="308"/>
        </pc:sldMkLst>
        <pc:spChg chg="mod">
          <ac:chgData name="Paul Easter" userId="6549cd31feb53bc1" providerId="LiveId" clId="{2C68D411-2778-4025-B37F-BB103CADF6D1}" dt="2022-03-19T09:43:47.041" v="2839" actId="113"/>
          <ac:spMkLst>
            <pc:docMk/>
            <pc:sldMk cId="4101944720" sldId="308"/>
            <ac:spMk id="12" creationId="{AC332E9B-316C-42D3-9EF3-4AB9A9BB67D6}"/>
          </ac:spMkLst>
        </pc:spChg>
      </pc:sldChg>
      <pc:sldChg chg="modSp mod">
        <pc:chgData name="Paul Easter" userId="6549cd31feb53bc1" providerId="LiveId" clId="{2C68D411-2778-4025-B37F-BB103CADF6D1}" dt="2022-03-19T09:33:56.563" v="2659" actId="14100"/>
        <pc:sldMkLst>
          <pc:docMk/>
          <pc:sldMk cId="3745798368" sldId="310"/>
        </pc:sldMkLst>
        <pc:spChg chg="mod">
          <ac:chgData name="Paul Easter" userId="6549cd31feb53bc1" providerId="LiveId" clId="{2C68D411-2778-4025-B37F-BB103CADF6D1}" dt="2022-03-19T09:33:56.563" v="2659" actId="14100"/>
          <ac:spMkLst>
            <pc:docMk/>
            <pc:sldMk cId="3745798368" sldId="310"/>
            <ac:spMk id="9" creationId="{8490B6BD-95CA-4437-AD6A-85BE5E579E44}"/>
          </ac:spMkLst>
        </pc:spChg>
      </pc:sldChg>
      <pc:sldChg chg="modSp">
        <pc:chgData name="Paul Easter" userId="6549cd31feb53bc1" providerId="LiveId" clId="{2C68D411-2778-4025-B37F-BB103CADF6D1}" dt="2022-03-22T01:42:12.586" v="2995"/>
        <pc:sldMkLst>
          <pc:docMk/>
          <pc:sldMk cId="3059943987" sldId="312"/>
        </pc:sldMkLst>
        <pc:spChg chg="mod">
          <ac:chgData name="Paul Easter" userId="6549cd31feb53bc1" providerId="LiveId" clId="{2C68D411-2778-4025-B37F-BB103CADF6D1}" dt="2022-03-22T01:42:12.586" v="2995"/>
          <ac:spMkLst>
            <pc:docMk/>
            <pc:sldMk cId="3059943987" sldId="312"/>
            <ac:spMk id="12" creationId="{AC332E9B-316C-42D3-9EF3-4AB9A9BB67D6}"/>
          </ac:spMkLst>
        </pc:spChg>
      </pc:sldChg>
      <pc:sldChg chg="modSp">
        <pc:chgData name="Paul Easter" userId="6549cd31feb53bc1" providerId="LiveId" clId="{2C68D411-2778-4025-B37F-BB103CADF6D1}" dt="2022-03-22T01:38:00.890" v="2982" actId="6549"/>
        <pc:sldMkLst>
          <pc:docMk/>
          <pc:sldMk cId="978460449" sldId="313"/>
        </pc:sldMkLst>
        <pc:spChg chg="mod">
          <ac:chgData name="Paul Easter" userId="6549cd31feb53bc1" providerId="LiveId" clId="{2C68D411-2778-4025-B37F-BB103CADF6D1}" dt="2022-03-22T01:38:00.890" v="2982" actId="6549"/>
          <ac:spMkLst>
            <pc:docMk/>
            <pc:sldMk cId="978460449" sldId="313"/>
            <ac:spMk id="12" creationId="{AC332E9B-316C-42D3-9EF3-4AB9A9BB67D6}"/>
          </ac:spMkLst>
        </pc:spChg>
      </pc:sldChg>
      <pc:sldChg chg="modSp">
        <pc:chgData name="Paul Easter" userId="6549cd31feb53bc1" providerId="LiveId" clId="{2C68D411-2778-4025-B37F-BB103CADF6D1}" dt="2022-03-22T01:41:10.946" v="2994" actId="20577"/>
        <pc:sldMkLst>
          <pc:docMk/>
          <pc:sldMk cId="2211582978" sldId="314"/>
        </pc:sldMkLst>
        <pc:spChg chg="mod">
          <ac:chgData name="Paul Easter" userId="6549cd31feb53bc1" providerId="LiveId" clId="{2C68D411-2778-4025-B37F-BB103CADF6D1}" dt="2022-03-22T01:41:10.946" v="2994" actId="20577"/>
          <ac:spMkLst>
            <pc:docMk/>
            <pc:sldMk cId="2211582978" sldId="314"/>
            <ac:spMk id="12" creationId="{AC332E9B-316C-42D3-9EF3-4AB9A9BB67D6}"/>
          </ac:spMkLst>
        </pc:spChg>
      </pc:sldChg>
      <pc:sldChg chg="modSp">
        <pc:chgData name="Paul Easter" userId="6549cd31feb53bc1" providerId="LiveId" clId="{2C68D411-2778-4025-B37F-BB103CADF6D1}" dt="2022-03-27T10:49:00.424" v="6569" actId="20577"/>
        <pc:sldMkLst>
          <pc:docMk/>
          <pc:sldMk cId="2078623901" sldId="321"/>
        </pc:sldMkLst>
        <pc:spChg chg="mod">
          <ac:chgData name="Paul Easter" userId="6549cd31feb53bc1" providerId="LiveId" clId="{2C68D411-2778-4025-B37F-BB103CADF6D1}" dt="2022-03-27T10:49:00.424" v="6569" actId="20577"/>
          <ac:spMkLst>
            <pc:docMk/>
            <pc:sldMk cId="2078623901" sldId="321"/>
            <ac:spMk id="4" creationId="{21A21D1A-F856-4034-849A-410C32CB64AB}"/>
          </ac:spMkLst>
        </pc:spChg>
      </pc:sldChg>
      <pc:sldChg chg="modSp">
        <pc:chgData name="Paul Easter" userId="6549cd31feb53bc1" providerId="LiveId" clId="{2C68D411-2778-4025-B37F-BB103CADF6D1}" dt="2022-03-27T10:47:27.207" v="6438" actId="20577"/>
        <pc:sldMkLst>
          <pc:docMk/>
          <pc:sldMk cId="2597019728" sldId="322"/>
        </pc:sldMkLst>
        <pc:spChg chg="mod">
          <ac:chgData name="Paul Easter" userId="6549cd31feb53bc1" providerId="LiveId" clId="{2C68D411-2778-4025-B37F-BB103CADF6D1}" dt="2022-03-27T10:47:27.207" v="6438" actId="20577"/>
          <ac:spMkLst>
            <pc:docMk/>
            <pc:sldMk cId="2597019728" sldId="322"/>
            <ac:spMk id="5" creationId="{36139819-1AD4-4DCD-95F0-18D759EC04EA}"/>
          </ac:spMkLst>
        </pc:spChg>
      </pc:sldChg>
      <pc:sldChg chg="modSp mod">
        <pc:chgData name="Paul Easter" userId="6549cd31feb53bc1" providerId="LiveId" clId="{2C68D411-2778-4025-B37F-BB103CADF6D1}" dt="2022-03-19T09:35:11.073" v="2665" actId="14100"/>
        <pc:sldMkLst>
          <pc:docMk/>
          <pc:sldMk cId="1757287455" sldId="333"/>
        </pc:sldMkLst>
        <pc:spChg chg="mod">
          <ac:chgData name="Paul Easter" userId="6549cd31feb53bc1" providerId="LiveId" clId="{2C68D411-2778-4025-B37F-BB103CADF6D1}" dt="2022-03-19T09:35:11.073" v="2665" actId="14100"/>
          <ac:spMkLst>
            <pc:docMk/>
            <pc:sldMk cId="1757287455" sldId="333"/>
            <ac:spMk id="12" creationId="{AC332E9B-316C-42D3-9EF3-4AB9A9BB67D6}"/>
          </ac:spMkLst>
        </pc:spChg>
      </pc:sldChg>
      <pc:sldChg chg="add del mod modShow">
        <pc:chgData name="Paul Easter" userId="6549cd31feb53bc1" providerId="LiveId" clId="{2C68D411-2778-4025-B37F-BB103CADF6D1}" dt="2022-04-08T14:02:47.169" v="7561" actId="729"/>
        <pc:sldMkLst>
          <pc:docMk/>
          <pc:sldMk cId="2133148217" sldId="341"/>
        </pc:sldMkLst>
      </pc:sldChg>
      <pc:sldChg chg="modSp mod">
        <pc:chgData name="Paul Easter" userId="6549cd31feb53bc1" providerId="LiveId" clId="{2C68D411-2778-4025-B37F-BB103CADF6D1}" dt="2022-03-22T01:40:42.858" v="2990" actId="20577"/>
        <pc:sldMkLst>
          <pc:docMk/>
          <pc:sldMk cId="2826913016" sldId="361"/>
        </pc:sldMkLst>
        <pc:spChg chg="mod">
          <ac:chgData name="Paul Easter" userId="6549cd31feb53bc1" providerId="LiveId" clId="{2C68D411-2778-4025-B37F-BB103CADF6D1}" dt="2022-03-22T01:40:42.858" v="2990" actId="20577"/>
          <ac:spMkLst>
            <pc:docMk/>
            <pc:sldMk cId="2826913016" sldId="361"/>
            <ac:spMk id="12" creationId="{AC332E9B-316C-42D3-9EF3-4AB9A9BB67D6}"/>
          </ac:spMkLst>
        </pc:spChg>
      </pc:sldChg>
      <pc:sldChg chg="modSp">
        <pc:chgData name="Paul Easter" userId="6549cd31feb53bc1" providerId="LiveId" clId="{2C68D411-2778-4025-B37F-BB103CADF6D1}" dt="2022-03-22T01:40:14.907" v="2988" actId="20577"/>
        <pc:sldMkLst>
          <pc:docMk/>
          <pc:sldMk cId="2864937890" sldId="362"/>
        </pc:sldMkLst>
        <pc:spChg chg="mod">
          <ac:chgData name="Paul Easter" userId="6549cd31feb53bc1" providerId="LiveId" clId="{2C68D411-2778-4025-B37F-BB103CADF6D1}" dt="2022-03-22T01:40:14.907" v="2988" actId="20577"/>
          <ac:spMkLst>
            <pc:docMk/>
            <pc:sldMk cId="2864937890" sldId="362"/>
            <ac:spMk id="12" creationId="{AC332E9B-316C-42D3-9EF3-4AB9A9BB67D6}"/>
          </ac:spMkLst>
        </pc:spChg>
      </pc:sldChg>
      <pc:sldChg chg="modSp">
        <pc:chgData name="Paul Easter" userId="6549cd31feb53bc1" providerId="LiveId" clId="{2C68D411-2778-4025-B37F-BB103CADF6D1}" dt="2022-03-27T10:51:14.798" v="6723" actId="20577"/>
        <pc:sldMkLst>
          <pc:docMk/>
          <pc:sldMk cId="4217289480" sldId="366"/>
        </pc:sldMkLst>
        <pc:spChg chg="mod">
          <ac:chgData name="Paul Easter" userId="6549cd31feb53bc1" providerId="LiveId" clId="{2C68D411-2778-4025-B37F-BB103CADF6D1}" dt="2022-03-27T10:51:14.798" v="6723" actId="20577"/>
          <ac:spMkLst>
            <pc:docMk/>
            <pc:sldMk cId="4217289480" sldId="366"/>
            <ac:spMk id="4" creationId="{21A21D1A-F856-4034-849A-410C32CB64AB}"/>
          </ac:spMkLst>
        </pc:spChg>
      </pc:sldChg>
      <pc:sldChg chg="modSp">
        <pc:chgData name="Paul Easter" userId="6549cd31feb53bc1" providerId="LiveId" clId="{2C68D411-2778-4025-B37F-BB103CADF6D1}" dt="2022-03-27T10:55:11.682" v="6940" actId="20577"/>
        <pc:sldMkLst>
          <pc:docMk/>
          <pc:sldMk cId="891247120" sldId="390"/>
        </pc:sldMkLst>
        <pc:spChg chg="mod">
          <ac:chgData name="Paul Easter" userId="6549cd31feb53bc1" providerId="LiveId" clId="{2C68D411-2778-4025-B37F-BB103CADF6D1}" dt="2022-03-27T10:55:11.682" v="6940" actId="20577"/>
          <ac:spMkLst>
            <pc:docMk/>
            <pc:sldMk cId="891247120" sldId="390"/>
            <ac:spMk id="4" creationId="{21A21D1A-F856-4034-849A-410C32CB64AB}"/>
          </ac:spMkLst>
        </pc:spChg>
      </pc:sldChg>
      <pc:sldChg chg="addSp delSp modSp mod">
        <pc:chgData name="Paul Easter" userId="6549cd31feb53bc1" providerId="LiveId" clId="{2C68D411-2778-4025-B37F-BB103CADF6D1}" dt="2022-04-08T13:59:35.174" v="7559" actId="20577"/>
        <pc:sldMkLst>
          <pc:docMk/>
          <pc:sldMk cId="2204889171" sldId="413"/>
        </pc:sldMkLst>
        <pc:spChg chg="mod">
          <ac:chgData name="Paul Easter" userId="6549cd31feb53bc1" providerId="LiveId" clId="{2C68D411-2778-4025-B37F-BB103CADF6D1}" dt="2022-04-08T13:59:35.174" v="7559" actId="20577"/>
          <ac:spMkLst>
            <pc:docMk/>
            <pc:sldMk cId="2204889171" sldId="413"/>
            <ac:spMk id="9" creationId="{0B0F51D2-61D2-422A-9FBF-C5B38693E426}"/>
          </ac:spMkLst>
        </pc:spChg>
        <pc:spChg chg="add mod">
          <ac:chgData name="Paul Easter" userId="6549cd31feb53bc1" providerId="LiveId" clId="{2C68D411-2778-4025-B37F-BB103CADF6D1}" dt="2022-04-08T07:47:00.453" v="7546"/>
          <ac:spMkLst>
            <pc:docMk/>
            <pc:sldMk cId="2204889171" sldId="413"/>
            <ac:spMk id="10" creationId="{53C72671-7433-44A1-AA4A-5CC2657E05E0}"/>
          </ac:spMkLst>
        </pc:spChg>
        <pc:spChg chg="mod">
          <ac:chgData name="Paul Easter" userId="6549cd31feb53bc1" providerId="LiveId" clId="{2C68D411-2778-4025-B37F-BB103CADF6D1}" dt="2022-03-15T03:18:09.096" v="2632" actId="20577"/>
          <ac:spMkLst>
            <pc:docMk/>
            <pc:sldMk cId="2204889171" sldId="413"/>
            <ac:spMk id="12" creationId="{AC332E9B-316C-42D3-9EF3-4AB9A9BB67D6}"/>
          </ac:spMkLst>
        </pc:spChg>
        <pc:grpChg chg="del">
          <ac:chgData name="Paul Easter" userId="6549cd31feb53bc1" providerId="LiveId" clId="{2C68D411-2778-4025-B37F-BB103CADF6D1}" dt="2022-03-30T09:02:32.335" v="7488" actId="478"/>
          <ac:grpSpMkLst>
            <pc:docMk/>
            <pc:sldMk cId="2204889171" sldId="413"/>
            <ac:grpSpMk id="11" creationId="{25AD0A87-31DD-42C3-92E7-24154C2D3396}"/>
          </ac:grpSpMkLst>
        </pc:grpChg>
        <pc:grpChg chg="add mod">
          <ac:chgData name="Paul Easter" userId="6549cd31feb53bc1" providerId="LiveId" clId="{2C68D411-2778-4025-B37F-BB103CADF6D1}" dt="2022-03-30T09:02:56.290" v="7501" actId="1037"/>
          <ac:grpSpMkLst>
            <pc:docMk/>
            <pc:sldMk cId="2204889171" sldId="413"/>
            <ac:grpSpMk id="18" creationId="{771D00F0-62AD-4A1C-8DBE-2AFB1F50E362}"/>
          </ac:grpSpMkLst>
        </pc:grpChg>
        <pc:picChg chg="mod">
          <ac:chgData name="Paul Easter" userId="6549cd31feb53bc1" providerId="LiveId" clId="{2C68D411-2778-4025-B37F-BB103CADF6D1}" dt="2022-03-10T14:07:41.214" v="2579" actId="208"/>
          <ac:picMkLst>
            <pc:docMk/>
            <pc:sldMk cId="2204889171" sldId="413"/>
            <ac:picMk id="16" creationId="{7E50ACFD-AE55-4B34-A4AC-95A47BA4414A}"/>
          </ac:picMkLst>
        </pc:picChg>
        <pc:picChg chg="mod">
          <ac:chgData name="Paul Easter" userId="6549cd31feb53bc1" providerId="LiveId" clId="{2C68D411-2778-4025-B37F-BB103CADF6D1}" dt="2022-03-10T14:07:14.432" v="2576" actId="208"/>
          <ac:picMkLst>
            <pc:docMk/>
            <pc:sldMk cId="2204889171" sldId="413"/>
            <ac:picMk id="17" creationId="{21364FA2-27C2-4348-8722-6A36945FB174}"/>
          </ac:picMkLst>
        </pc:picChg>
        <pc:picChg chg="mod">
          <ac:chgData name="Paul Easter" userId="6549cd31feb53bc1" providerId="LiveId" clId="{2C68D411-2778-4025-B37F-BB103CADF6D1}" dt="2022-03-30T09:02:33.535" v="7489"/>
          <ac:picMkLst>
            <pc:docMk/>
            <pc:sldMk cId="2204889171" sldId="413"/>
            <ac:picMk id="19" creationId="{2C4424C1-7EB4-47A5-AEAD-DBCE5DED7EB3}"/>
          </ac:picMkLst>
        </pc:picChg>
        <pc:picChg chg="mod">
          <ac:chgData name="Paul Easter" userId="6549cd31feb53bc1" providerId="LiveId" clId="{2C68D411-2778-4025-B37F-BB103CADF6D1}" dt="2022-03-30T09:02:33.535" v="7489"/>
          <ac:picMkLst>
            <pc:docMk/>
            <pc:sldMk cId="2204889171" sldId="413"/>
            <ac:picMk id="20" creationId="{7316E418-7DA4-4AB4-A59B-0FCFBF725767}"/>
          </ac:picMkLst>
        </pc:picChg>
      </pc:sldChg>
      <pc:sldChg chg="modSp">
        <pc:chgData name="Paul Easter" userId="6549cd31feb53bc1" providerId="LiveId" clId="{2C68D411-2778-4025-B37F-BB103CADF6D1}" dt="2022-03-22T01:34:42.640" v="2973" actId="20577"/>
        <pc:sldMkLst>
          <pc:docMk/>
          <pc:sldMk cId="1248904583" sldId="415"/>
        </pc:sldMkLst>
        <pc:spChg chg="mod">
          <ac:chgData name="Paul Easter" userId="6549cd31feb53bc1" providerId="LiveId" clId="{2C68D411-2778-4025-B37F-BB103CADF6D1}" dt="2022-03-22T01:34:42.640" v="2973" actId="20577"/>
          <ac:spMkLst>
            <pc:docMk/>
            <pc:sldMk cId="1248904583" sldId="415"/>
            <ac:spMk id="12" creationId="{AC332E9B-316C-42D3-9EF3-4AB9A9BB67D6}"/>
          </ac:spMkLst>
        </pc:spChg>
      </pc:sldChg>
      <pc:sldChg chg="modSp mod">
        <pc:chgData name="Paul Easter" userId="6549cd31feb53bc1" providerId="LiveId" clId="{2C68D411-2778-4025-B37F-BB103CADF6D1}" dt="2022-03-07T09:09:27.496" v="1064" actId="20577"/>
        <pc:sldMkLst>
          <pc:docMk/>
          <pc:sldMk cId="3645278412" sldId="416"/>
        </pc:sldMkLst>
        <pc:spChg chg="mod">
          <ac:chgData name="Paul Easter" userId="6549cd31feb53bc1" providerId="LiveId" clId="{2C68D411-2778-4025-B37F-BB103CADF6D1}" dt="2022-03-07T09:09:27.496" v="1064" actId="20577"/>
          <ac:spMkLst>
            <pc:docMk/>
            <pc:sldMk cId="3645278412" sldId="416"/>
            <ac:spMk id="12" creationId="{AC332E9B-316C-42D3-9EF3-4AB9A9BB67D6}"/>
          </ac:spMkLst>
        </pc:spChg>
      </pc:sldChg>
      <pc:sldChg chg="modSp">
        <pc:chgData name="Paul Easter" userId="6549cd31feb53bc1" providerId="LiveId" clId="{2C68D411-2778-4025-B37F-BB103CADF6D1}" dt="2022-03-12T08:51:45.158" v="2603" actId="113"/>
        <pc:sldMkLst>
          <pc:docMk/>
          <pc:sldMk cId="2671254820" sldId="417"/>
        </pc:sldMkLst>
        <pc:spChg chg="mod">
          <ac:chgData name="Paul Easter" userId="6549cd31feb53bc1" providerId="LiveId" clId="{2C68D411-2778-4025-B37F-BB103CADF6D1}" dt="2022-03-12T08:51:45.158" v="2603" actId="113"/>
          <ac:spMkLst>
            <pc:docMk/>
            <pc:sldMk cId="2671254820" sldId="417"/>
            <ac:spMk id="4" creationId="{8F86CAF4-A42D-4803-909F-670BD9525B37}"/>
          </ac:spMkLst>
        </pc:spChg>
        <pc:graphicFrameChg chg="mod">
          <ac:chgData name="Paul Easter" userId="6549cd31feb53bc1" providerId="LiveId" clId="{2C68D411-2778-4025-B37F-BB103CADF6D1}" dt="2022-03-12T08:51:20.756" v="2601"/>
          <ac:graphicFrameMkLst>
            <pc:docMk/>
            <pc:sldMk cId="2671254820" sldId="417"/>
            <ac:graphicFrameMk id="2" creationId="{5EC6ACE2-D078-437F-B04C-152EBC1BE527}"/>
          </ac:graphicFrameMkLst>
        </pc:graphicFrameChg>
      </pc:sldChg>
      <pc:sldChg chg="add del mod modShow">
        <pc:chgData name="Paul Easter" userId="6549cd31feb53bc1" providerId="LiveId" clId="{2C68D411-2778-4025-B37F-BB103CADF6D1}" dt="2022-04-08T14:02:47.169" v="7561" actId="729"/>
        <pc:sldMkLst>
          <pc:docMk/>
          <pc:sldMk cId="2167825185" sldId="419"/>
        </pc:sldMkLst>
      </pc:sldChg>
      <pc:sldChg chg="add del mod modShow">
        <pc:chgData name="Paul Easter" userId="6549cd31feb53bc1" providerId="LiveId" clId="{2C68D411-2778-4025-B37F-BB103CADF6D1}" dt="2022-04-08T14:02:47.169" v="7561" actId="729"/>
        <pc:sldMkLst>
          <pc:docMk/>
          <pc:sldMk cId="601339894" sldId="420"/>
        </pc:sldMkLst>
      </pc:sldChg>
      <pc:sldChg chg="add del mod modShow">
        <pc:chgData name="Paul Easter" userId="6549cd31feb53bc1" providerId="LiveId" clId="{2C68D411-2778-4025-B37F-BB103CADF6D1}" dt="2022-04-08T14:02:47.169" v="7561" actId="729"/>
        <pc:sldMkLst>
          <pc:docMk/>
          <pc:sldMk cId="885647365" sldId="421"/>
        </pc:sldMkLst>
      </pc:sldChg>
      <pc:sldChg chg="modSp mod">
        <pc:chgData name="Paul Easter" userId="6549cd31feb53bc1" providerId="LiveId" clId="{2C68D411-2778-4025-B37F-BB103CADF6D1}" dt="2022-03-27T10:31:54.762" v="6122"/>
        <pc:sldMkLst>
          <pc:docMk/>
          <pc:sldMk cId="646421568" sldId="432"/>
        </pc:sldMkLst>
        <pc:spChg chg="mod">
          <ac:chgData name="Paul Easter" userId="6549cd31feb53bc1" providerId="LiveId" clId="{2C68D411-2778-4025-B37F-BB103CADF6D1}" dt="2022-03-27T10:31:54.762" v="6122"/>
          <ac:spMkLst>
            <pc:docMk/>
            <pc:sldMk cId="646421568" sldId="432"/>
            <ac:spMk id="13" creationId="{00000000-0000-0000-0000-000000000000}"/>
          </ac:spMkLst>
        </pc:spChg>
      </pc:sldChg>
      <pc:sldChg chg="modSp">
        <pc:chgData name="Paul Easter" userId="6549cd31feb53bc1" providerId="LiveId" clId="{2C68D411-2778-4025-B37F-BB103CADF6D1}" dt="2022-03-02T22:56:45.651" v="0" actId="20577"/>
        <pc:sldMkLst>
          <pc:docMk/>
          <pc:sldMk cId="477808469" sldId="442"/>
        </pc:sldMkLst>
        <pc:graphicFrameChg chg="mod">
          <ac:chgData name="Paul Easter" userId="6549cd31feb53bc1" providerId="LiveId" clId="{2C68D411-2778-4025-B37F-BB103CADF6D1}" dt="2022-03-02T22:56:45.651" v="0" actId="20577"/>
          <ac:graphicFrameMkLst>
            <pc:docMk/>
            <pc:sldMk cId="477808469" sldId="442"/>
            <ac:graphicFrameMk id="14" creationId="{ABFE4AB6-CAAC-4617-A63A-DF8A616EC55E}"/>
          </ac:graphicFrameMkLst>
        </pc:graphicFrameChg>
      </pc:sldChg>
      <pc:sldChg chg="modSp mod">
        <pc:chgData name="Paul Easter" userId="6549cd31feb53bc1" providerId="LiveId" clId="{2C68D411-2778-4025-B37F-BB103CADF6D1}" dt="2022-03-02T23:18:42.646" v="63"/>
        <pc:sldMkLst>
          <pc:docMk/>
          <pc:sldMk cId="1107911794" sldId="444"/>
        </pc:sldMkLst>
        <pc:spChg chg="mod">
          <ac:chgData name="Paul Easter" userId="6549cd31feb53bc1" providerId="LiveId" clId="{2C68D411-2778-4025-B37F-BB103CADF6D1}" dt="2022-03-02T23:18:42.646" v="63"/>
          <ac:spMkLst>
            <pc:docMk/>
            <pc:sldMk cId="1107911794" sldId="444"/>
            <ac:spMk id="8" creationId="{DD58A451-54E3-41A3-BBEB-A29A971FB8D6}"/>
          </ac:spMkLst>
        </pc:spChg>
      </pc:sldChg>
      <pc:sldChg chg="modSp mod">
        <pc:chgData name="Paul Easter" userId="6549cd31feb53bc1" providerId="LiveId" clId="{2C68D411-2778-4025-B37F-BB103CADF6D1}" dt="2022-03-02T23:18:48.840" v="66" actId="1076"/>
        <pc:sldMkLst>
          <pc:docMk/>
          <pc:sldMk cId="1842644023" sldId="445"/>
        </pc:sldMkLst>
        <pc:spChg chg="mod">
          <ac:chgData name="Paul Easter" userId="6549cd31feb53bc1" providerId="LiveId" clId="{2C68D411-2778-4025-B37F-BB103CADF6D1}" dt="2022-03-02T23:18:48.840" v="66" actId="1076"/>
          <ac:spMkLst>
            <pc:docMk/>
            <pc:sldMk cId="1842644023" sldId="445"/>
            <ac:spMk id="8" creationId="{DD58A451-54E3-41A3-BBEB-A29A971FB8D6}"/>
          </ac:spMkLst>
        </pc:spChg>
      </pc:sldChg>
      <pc:sldChg chg="modSp">
        <pc:chgData name="Paul Easter" userId="6549cd31feb53bc1" providerId="LiveId" clId="{2C68D411-2778-4025-B37F-BB103CADF6D1}" dt="2022-03-27T10:59:45.572" v="7261" actId="20577"/>
        <pc:sldMkLst>
          <pc:docMk/>
          <pc:sldMk cId="4210358369" sldId="447"/>
        </pc:sldMkLst>
        <pc:spChg chg="mod">
          <ac:chgData name="Paul Easter" userId="6549cd31feb53bc1" providerId="LiveId" clId="{2C68D411-2778-4025-B37F-BB103CADF6D1}" dt="2022-03-27T10:59:45.572" v="7261" actId="20577"/>
          <ac:spMkLst>
            <pc:docMk/>
            <pc:sldMk cId="4210358369" sldId="447"/>
            <ac:spMk id="4" creationId="{21A21D1A-F856-4034-849A-410C32CB64AB}"/>
          </ac:spMkLst>
        </pc:spChg>
      </pc:sldChg>
      <pc:sldChg chg="modSp mod">
        <pc:chgData name="Paul Easter" userId="6549cd31feb53bc1" providerId="LiveId" clId="{2C68D411-2778-4025-B37F-BB103CADF6D1}" dt="2022-03-03T05:35:54.637" v="235" actId="20577"/>
        <pc:sldMkLst>
          <pc:docMk/>
          <pc:sldMk cId="2161672946" sldId="448"/>
        </pc:sldMkLst>
        <pc:spChg chg="mod">
          <ac:chgData name="Paul Easter" userId="6549cd31feb53bc1" providerId="LiveId" clId="{2C68D411-2778-4025-B37F-BB103CADF6D1}" dt="2022-03-03T05:35:54.637" v="235" actId="20577"/>
          <ac:spMkLst>
            <pc:docMk/>
            <pc:sldMk cId="2161672946" sldId="448"/>
            <ac:spMk id="13" creationId="{00000000-0000-0000-0000-000000000000}"/>
          </ac:spMkLst>
        </pc:spChg>
      </pc:sldChg>
      <pc:sldChg chg="modSp mod">
        <pc:chgData name="Paul Easter" userId="6549cd31feb53bc1" providerId="LiveId" clId="{2C68D411-2778-4025-B37F-BB103CADF6D1}" dt="2022-03-03T05:36:00.072" v="236"/>
        <pc:sldMkLst>
          <pc:docMk/>
          <pc:sldMk cId="3251277104" sldId="449"/>
        </pc:sldMkLst>
        <pc:spChg chg="mod">
          <ac:chgData name="Paul Easter" userId="6549cd31feb53bc1" providerId="LiveId" clId="{2C68D411-2778-4025-B37F-BB103CADF6D1}" dt="2022-03-03T05:36:00.072" v="236"/>
          <ac:spMkLst>
            <pc:docMk/>
            <pc:sldMk cId="3251277104" sldId="449"/>
            <ac:spMk id="13" creationId="{00000000-0000-0000-0000-000000000000}"/>
          </ac:spMkLst>
        </pc:spChg>
      </pc:sldChg>
      <pc:sldChg chg="modSp add mod">
        <pc:chgData name="Paul Easter" userId="6549cd31feb53bc1" providerId="LiveId" clId="{2C68D411-2778-4025-B37F-BB103CADF6D1}" dt="2022-03-10T08:59:36.744" v="1542"/>
        <pc:sldMkLst>
          <pc:docMk/>
          <pc:sldMk cId="1538491300" sldId="455"/>
        </pc:sldMkLst>
        <pc:spChg chg="mod">
          <ac:chgData name="Paul Easter" userId="6549cd31feb53bc1" providerId="LiveId" clId="{2C68D411-2778-4025-B37F-BB103CADF6D1}" dt="2022-03-10T08:59:36.744" v="1542"/>
          <ac:spMkLst>
            <pc:docMk/>
            <pc:sldMk cId="1538491300"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3860172904" sldId="455"/>
        </pc:sldMkLst>
        <pc:spChg chg="mod">
          <ac:chgData name="Paul Easter" userId="6549cd31feb53bc1" providerId="LiveId" clId="{2C68D411-2778-4025-B37F-BB103CADF6D1}" dt="2022-03-03T05:36:03.865" v="237"/>
          <ac:spMkLst>
            <pc:docMk/>
            <pc:sldMk cId="3860172904" sldId="455"/>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06911573" sldId="456"/>
        </pc:sldMkLst>
        <pc:spChg chg="mod">
          <ac:chgData name="Paul Easter" userId="6549cd31feb53bc1" providerId="LiveId" clId="{2C68D411-2778-4025-B37F-BB103CADF6D1}" dt="2022-03-03T05:36:07.106" v="238"/>
          <ac:spMkLst>
            <pc:docMk/>
            <pc:sldMk cId="2806911573" sldId="456"/>
            <ac:spMk id="13" creationId="{00000000-0000-0000-0000-000000000000}"/>
          </ac:spMkLst>
        </pc:spChg>
      </pc:sldChg>
      <pc:sldChg chg="modSp add mod">
        <pc:chgData name="Paul Easter" userId="6549cd31feb53bc1" providerId="LiveId" clId="{2C68D411-2778-4025-B37F-BB103CADF6D1}" dt="2022-03-27T05:47:15.701" v="6107" actId="20577"/>
        <pc:sldMkLst>
          <pc:docMk/>
          <pc:sldMk cId="3321385713" sldId="456"/>
        </pc:sldMkLst>
        <pc:spChg chg="mod">
          <ac:chgData name="Paul Easter" userId="6549cd31feb53bc1" providerId="LiveId" clId="{2C68D411-2778-4025-B37F-BB103CADF6D1}" dt="2022-03-27T05:47:15.701" v="6107" actId="20577"/>
          <ac:spMkLst>
            <pc:docMk/>
            <pc:sldMk cId="3321385713" sldId="456"/>
            <ac:spMk id="9" creationId="{7F547FC8-93CD-4B16-AEFD-36D2D7DD1351}"/>
          </ac:spMkLst>
        </pc:spChg>
        <pc:spChg chg="mod">
          <ac:chgData name="Paul Easter" userId="6549cd31feb53bc1" providerId="LiveId" clId="{2C68D411-2778-4025-B37F-BB103CADF6D1}" dt="2022-03-10T08:59:43.280" v="1543"/>
          <ac:spMkLst>
            <pc:docMk/>
            <pc:sldMk cId="3321385713" sldId="456"/>
            <ac:spMk id="13" creationId="{00000000-0000-0000-0000-000000000000}"/>
          </ac:spMkLst>
        </pc:spChg>
      </pc:sldChg>
      <pc:sldChg chg="modSp add mod">
        <pc:chgData name="Paul Easter" userId="6549cd31feb53bc1" providerId="LiveId" clId="{2C68D411-2778-4025-B37F-BB103CADF6D1}" dt="2022-03-27T05:49:42.973" v="6109"/>
        <pc:sldMkLst>
          <pc:docMk/>
          <pc:sldMk cId="86795162" sldId="457"/>
        </pc:sldMkLst>
        <pc:spChg chg="mod">
          <ac:chgData name="Paul Easter" userId="6549cd31feb53bc1" providerId="LiveId" clId="{2C68D411-2778-4025-B37F-BB103CADF6D1}" dt="2022-03-27T05:49:42.973" v="6109"/>
          <ac:spMkLst>
            <pc:docMk/>
            <pc:sldMk cId="86795162" sldId="457"/>
            <ac:spMk id="8" creationId="{DD58A451-54E3-41A3-BBEB-A29A971FB8D6}"/>
          </ac:spMkLst>
        </pc:spChg>
        <pc:spChg chg="mod">
          <ac:chgData name="Paul Easter" userId="6549cd31feb53bc1" providerId="LiveId" clId="{2C68D411-2778-4025-B37F-BB103CADF6D1}" dt="2022-03-19T10:14:39.697" v="2842" actId="20577"/>
          <ac:spMkLst>
            <pc:docMk/>
            <pc:sldMk cId="86795162" sldId="457"/>
            <ac:spMk id="12" creationId="{AC332E9B-316C-42D3-9EF3-4AB9A9BB67D6}"/>
          </ac:spMkLst>
        </pc:spChg>
        <pc:spChg chg="mod">
          <ac:chgData name="Paul Easter" userId="6549cd31feb53bc1" providerId="LiveId" clId="{2C68D411-2778-4025-B37F-BB103CADF6D1}" dt="2022-03-10T08:59:46.735" v="1544"/>
          <ac:spMkLst>
            <pc:docMk/>
            <pc:sldMk cId="86795162" sldId="457"/>
            <ac:spMk id="13" creationId="{00000000-0000-0000-0000-000000000000}"/>
          </ac:spMkLst>
        </pc:spChg>
      </pc:sldChg>
      <pc:sldChg chg="modSp del mod">
        <pc:chgData name="Paul Easter" userId="6549cd31feb53bc1" providerId="LiveId" clId="{2C68D411-2778-4025-B37F-BB103CADF6D1}" dt="2022-03-10T08:59:18.846" v="1536" actId="2696"/>
        <pc:sldMkLst>
          <pc:docMk/>
          <pc:sldMk cId="2868390026" sldId="457"/>
        </pc:sldMkLst>
        <pc:spChg chg="mod">
          <ac:chgData name="Paul Easter" userId="6549cd31feb53bc1" providerId="LiveId" clId="{2C68D411-2778-4025-B37F-BB103CADF6D1}" dt="2022-03-03T05:36:10.105" v="239"/>
          <ac:spMkLst>
            <pc:docMk/>
            <pc:sldMk cId="2868390026" sldId="457"/>
            <ac:spMk id="13" creationId="{00000000-0000-0000-0000-000000000000}"/>
          </ac:spMkLst>
        </pc:spChg>
      </pc:sldChg>
      <pc:sldChg chg="modSp add mod">
        <pc:chgData name="Paul Easter" userId="6549cd31feb53bc1" providerId="LiveId" clId="{2C68D411-2778-4025-B37F-BB103CADF6D1}" dt="2022-03-27T05:49:46.110" v="6110"/>
        <pc:sldMkLst>
          <pc:docMk/>
          <pc:sldMk cId="178103062" sldId="458"/>
        </pc:sldMkLst>
        <pc:spChg chg="mod">
          <ac:chgData name="Paul Easter" userId="6549cd31feb53bc1" providerId="LiveId" clId="{2C68D411-2778-4025-B37F-BB103CADF6D1}" dt="2022-03-27T05:49:46.110" v="6110"/>
          <ac:spMkLst>
            <pc:docMk/>
            <pc:sldMk cId="178103062" sldId="458"/>
            <ac:spMk id="8" creationId="{DD58A451-54E3-41A3-BBEB-A29A971FB8D6}"/>
          </ac:spMkLst>
        </pc:spChg>
        <pc:spChg chg="mod">
          <ac:chgData name="Paul Easter" userId="6549cd31feb53bc1" providerId="LiveId" clId="{2C68D411-2778-4025-B37F-BB103CADF6D1}" dt="2022-03-23T14:00:24.553" v="4617" actId="1076"/>
          <ac:spMkLst>
            <pc:docMk/>
            <pc:sldMk cId="178103062" sldId="458"/>
            <ac:spMk id="9" creationId="{5881DE72-D175-4007-A6D8-C5DE5C948615}"/>
          </ac:spMkLst>
        </pc:spChg>
        <pc:spChg chg="mod">
          <ac:chgData name="Paul Easter" userId="6549cd31feb53bc1" providerId="LiveId" clId="{2C68D411-2778-4025-B37F-BB103CADF6D1}" dt="2022-03-23T14:00:43.800" v="4620" actId="113"/>
          <ac:spMkLst>
            <pc:docMk/>
            <pc:sldMk cId="178103062" sldId="458"/>
            <ac:spMk id="12" creationId="{AC332E9B-316C-42D3-9EF3-4AB9A9BB67D6}"/>
          </ac:spMkLst>
        </pc:spChg>
        <pc:spChg chg="mod">
          <ac:chgData name="Paul Easter" userId="6549cd31feb53bc1" providerId="LiveId" clId="{2C68D411-2778-4025-B37F-BB103CADF6D1}" dt="2022-03-10T08:59:50.306" v="1545"/>
          <ac:spMkLst>
            <pc:docMk/>
            <pc:sldMk cId="178103062" sldId="458"/>
            <ac:spMk id="13" creationId="{00000000-0000-0000-0000-000000000000}"/>
          </ac:spMkLst>
        </pc:spChg>
        <pc:picChg chg="mod">
          <ac:chgData name="Paul Easter" userId="6549cd31feb53bc1" providerId="LiveId" clId="{2C68D411-2778-4025-B37F-BB103CADF6D1}" dt="2022-03-10T09:42:49.799" v="2529" actId="1076"/>
          <ac:picMkLst>
            <pc:docMk/>
            <pc:sldMk cId="178103062" sldId="458"/>
            <ac:picMk id="14" creationId="{FF6F355D-F340-4F9D-8077-79FB603BF802}"/>
          </ac:picMkLst>
        </pc:picChg>
      </pc:sldChg>
      <pc:sldChg chg="addSp modSp del mod">
        <pc:chgData name="Paul Easter" userId="6549cd31feb53bc1" providerId="LiveId" clId="{2C68D411-2778-4025-B37F-BB103CADF6D1}" dt="2022-03-10T08:59:18.846" v="1536" actId="2696"/>
        <pc:sldMkLst>
          <pc:docMk/>
          <pc:sldMk cId="810014863" sldId="458"/>
        </pc:sldMkLst>
        <pc:spChg chg="add mod">
          <ac:chgData name="Paul Easter" userId="6549cd31feb53bc1" providerId="LiveId" clId="{2C68D411-2778-4025-B37F-BB103CADF6D1}" dt="2022-03-03T05:32:26.021" v="215" actId="21"/>
          <ac:spMkLst>
            <pc:docMk/>
            <pc:sldMk cId="810014863" sldId="458"/>
            <ac:spMk id="9" creationId="{5881DE72-D175-4007-A6D8-C5DE5C948615}"/>
          </ac:spMkLst>
        </pc:spChg>
        <pc:spChg chg="mod">
          <ac:chgData name="Paul Easter" userId="6549cd31feb53bc1" providerId="LiveId" clId="{2C68D411-2778-4025-B37F-BB103CADF6D1}" dt="2022-03-03T05:33:20.523" v="217" actId="6549"/>
          <ac:spMkLst>
            <pc:docMk/>
            <pc:sldMk cId="810014863" sldId="458"/>
            <ac:spMk id="12" creationId="{AC332E9B-316C-42D3-9EF3-4AB9A9BB67D6}"/>
          </ac:spMkLst>
        </pc:spChg>
        <pc:spChg chg="mod">
          <ac:chgData name="Paul Easter" userId="6549cd31feb53bc1" providerId="LiveId" clId="{2C68D411-2778-4025-B37F-BB103CADF6D1}" dt="2022-03-03T05:36:13.265" v="240"/>
          <ac:spMkLst>
            <pc:docMk/>
            <pc:sldMk cId="810014863" sldId="458"/>
            <ac:spMk id="13" creationId="{00000000-0000-0000-0000-000000000000}"/>
          </ac:spMkLst>
        </pc:spChg>
        <pc:picChg chg="mod">
          <ac:chgData name="Paul Easter" userId="6549cd31feb53bc1" providerId="LiveId" clId="{2C68D411-2778-4025-B37F-BB103CADF6D1}" dt="2022-03-03T05:34:14.439" v="228" actId="1038"/>
          <ac:picMkLst>
            <pc:docMk/>
            <pc:sldMk cId="810014863" sldId="458"/>
            <ac:picMk id="14" creationId="{FF6F355D-F340-4F9D-8077-79FB603BF802}"/>
          </ac:picMkLst>
        </pc:picChg>
      </pc:sldChg>
      <pc:sldChg chg="addSp delSp modSp add mod ord">
        <pc:chgData name="Paul Easter" userId="6549cd31feb53bc1" providerId="LiveId" clId="{2C68D411-2778-4025-B37F-BB103CADF6D1}" dt="2022-03-02T23:17:03.445" v="62" actId="6549"/>
        <pc:sldMkLst>
          <pc:docMk/>
          <pc:sldMk cId="291467859" sldId="459"/>
        </pc:sldMkLst>
        <pc:spChg chg="mod">
          <ac:chgData name="Paul Easter" userId="6549cd31feb53bc1" providerId="LiveId" clId="{2C68D411-2778-4025-B37F-BB103CADF6D1}" dt="2022-03-02T23:17:03.445" v="62" actId="6549"/>
          <ac:spMkLst>
            <pc:docMk/>
            <pc:sldMk cId="291467859" sldId="459"/>
            <ac:spMk id="8" creationId="{DD58A451-54E3-41A3-BBEB-A29A971FB8D6}"/>
          </ac:spMkLst>
        </pc:spChg>
        <pc:spChg chg="del mod">
          <ac:chgData name="Paul Easter" userId="6549cd31feb53bc1" providerId="LiveId" clId="{2C68D411-2778-4025-B37F-BB103CADF6D1}" dt="2022-03-02T23:05:11.540" v="49" actId="478"/>
          <ac:spMkLst>
            <pc:docMk/>
            <pc:sldMk cId="291467859" sldId="459"/>
            <ac:spMk id="11" creationId="{1C5FC0B3-4271-43D5-9ACD-434065964318}"/>
          </ac:spMkLst>
        </pc:spChg>
        <pc:spChg chg="del">
          <ac:chgData name="Paul Easter" userId="6549cd31feb53bc1" providerId="LiveId" clId="{2C68D411-2778-4025-B37F-BB103CADF6D1}" dt="2022-03-02T23:00:24.343" v="5" actId="478"/>
          <ac:spMkLst>
            <pc:docMk/>
            <pc:sldMk cId="291467859" sldId="459"/>
            <ac:spMk id="12" creationId="{AC332E9B-316C-42D3-9EF3-4AB9A9BB67D6}"/>
          </ac:spMkLst>
        </pc:spChg>
        <pc:grpChg chg="add mod">
          <ac:chgData name="Paul Easter" userId="6549cd31feb53bc1" providerId="LiveId" clId="{2C68D411-2778-4025-B37F-BB103CADF6D1}" dt="2022-03-02T23:16:43.248" v="59" actId="1076"/>
          <ac:grpSpMkLst>
            <pc:docMk/>
            <pc:sldMk cId="291467859" sldId="459"/>
            <ac:grpSpMk id="2" creationId="{44B37BE8-D808-4B5B-B518-6C271E7AFCD1}"/>
          </ac:grpSpMkLst>
        </pc:grpChg>
        <pc:picChg chg="add del mod">
          <ac:chgData name="Paul Easter" userId="6549cd31feb53bc1" providerId="LiveId" clId="{2C68D411-2778-4025-B37F-BB103CADF6D1}" dt="2022-03-02T23:16:31.358" v="55" actId="478"/>
          <ac:picMkLst>
            <pc:docMk/>
            <pc:sldMk cId="291467859" sldId="459"/>
            <ac:picMk id="9" creationId="{6B9909A6-B71C-4BAB-9253-FAEB4CE63825}"/>
          </ac:picMkLst>
        </pc:picChg>
        <pc:picChg chg="add mod">
          <ac:chgData name="Paul Easter" userId="6549cd31feb53bc1" providerId="LiveId" clId="{2C68D411-2778-4025-B37F-BB103CADF6D1}" dt="2022-03-02T23:16:43.248" v="59" actId="1076"/>
          <ac:picMkLst>
            <pc:docMk/>
            <pc:sldMk cId="291467859" sldId="459"/>
            <ac:picMk id="10" creationId="{5E12A267-9437-4BF1-B5DA-FD5721AB71B7}"/>
          </ac:picMkLst>
        </pc:picChg>
        <pc:picChg chg="add del mod">
          <ac:chgData name="Paul Easter" userId="6549cd31feb53bc1" providerId="LiveId" clId="{2C68D411-2778-4025-B37F-BB103CADF6D1}" dt="2022-03-02T23:03:35.835" v="23" actId="478"/>
          <ac:picMkLst>
            <pc:docMk/>
            <pc:sldMk cId="291467859" sldId="459"/>
            <ac:picMk id="14" creationId="{D30D9601-DD6C-4212-8873-8ECDF173E6AE}"/>
          </ac:picMkLst>
        </pc:picChg>
        <pc:picChg chg="mod">
          <ac:chgData name="Paul Easter" userId="6549cd31feb53bc1" providerId="LiveId" clId="{2C68D411-2778-4025-B37F-BB103CADF6D1}" dt="2022-03-02T23:16:43.248" v="59" actId="1076"/>
          <ac:picMkLst>
            <pc:docMk/>
            <pc:sldMk cId="291467859" sldId="459"/>
            <ac:picMk id="2050" creationId="{DEEFDBDC-4A0C-4586-9F77-41B4356D2DFD}"/>
          </ac:picMkLst>
        </pc:picChg>
      </pc:sldChg>
      <pc:sldChg chg="addSp delSp modSp add del mod ord modClrScheme chgLayout">
        <pc:chgData name="Paul Easter" userId="6549cd31feb53bc1" providerId="LiveId" clId="{2C68D411-2778-4025-B37F-BB103CADF6D1}" dt="2022-03-15T03:07:44.323" v="2615" actId="47"/>
        <pc:sldMkLst>
          <pc:docMk/>
          <pc:sldMk cId="3939208264" sldId="460"/>
        </pc:sldMkLst>
        <pc:spChg chg="add del">
          <ac:chgData name="Paul Easter" userId="6549cd31feb53bc1" providerId="LiveId" clId="{2C68D411-2778-4025-B37F-BB103CADF6D1}" dt="2022-03-03T06:31:57.081" v="692"/>
          <ac:spMkLst>
            <pc:docMk/>
            <pc:sldMk cId="3939208264" sldId="460"/>
            <ac:spMk id="2" creationId="{55332C84-EEDC-48FE-AD79-87AC1B386922}"/>
          </ac:spMkLst>
        </pc:spChg>
        <pc:spChg chg="add del">
          <ac:chgData name="Paul Easter" userId="6549cd31feb53bc1" providerId="LiveId" clId="{2C68D411-2778-4025-B37F-BB103CADF6D1}" dt="2022-03-03T06:31:59.443" v="694"/>
          <ac:spMkLst>
            <pc:docMk/>
            <pc:sldMk cId="3939208264" sldId="460"/>
            <ac:spMk id="3" creationId="{3BCEFD66-5BFB-4FD7-B703-F00602B13F34}"/>
          </ac:spMkLst>
        </pc:spChg>
        <pc:spChg chg="mod">
          <ac:chgData name="Paul Easter" userId="6549cd31feb53bc1" providerId="LiveId" clId="{2C68D411-2778-4025-B37F-BB103CADF6D1}" dt="2022-03-15T03:06:26.792" v="2614" actId="20577"/>
          <ac:spMkLst>
            <pc:docMk/>
            <pc:sldMk cId="3939208264" sldId="460"/>
            <ac:spMk id="4" creationId="{03287C0B-7E30-4D98-BAD6-34DE74AB915C}"/>
          </ac:spMkLst>
        </pc:spChg>
        <pc:spChg chg="add mod">
          <ac:chgData name="Paul Easter" userId="6549cd31feb53bc1" providerId="LiveId" clId="{2C68D411-2778-4025-B37F-BB103CADF6D1}" dt="2022-03-15T03:05:17.144" v="2605"/>
          <ac:spMkLst>
            <pc:docMk/>
            <pc:sldMk cId="3939208264" sldId="460"/>
            <ac:spMk id="6" creationId="{61A07337-CD9C-4E51-8608-B961E71E34F2}"/>
          </ac:spMkLst>
        </pc:spChg>
        <pc:spChg chg="add del mod">
          <ac:chgData name="Paul Easter" userId="6549cd31feb53bc1" providerId="LiveId" clId="{2C68D411-2778-4025-B37F-BB103CADF6D1}" dt="2022-03-15T03:05:16.821" v="2604" actId="478"/>
          <ac:spMkLst>
            <pc:docMk/>
            <pc:sldMk cId="3939208264" sldId="460"/>
            <ac:spMk id="8" creationId="{25EA3FAA-5CCF-4059-B3C8-E2EAC61B2851}"/>
          </ac:spMkLst>
        </pc:spChg>
        <pc:spChg chg="mod">
          <ac:chgData name="Paul Easter" userId="6549cd31feb53bc1" providerId="LiveId" clId="{2C68D411-2778-4025-B37F-BB103CADF6D1}" dt="2022-03-03T06:41:14.962" v="838" actId="113"/>
          <ac:spMkLst>
            <pc:docMk/>
            <pc:sldMk cId="3939208264" sldId="460"/>
            <ac:spMk id="13" creationId="{00000000-0000-0000-0000-000000000000}"/>
          </ac:spMkLst>
        </pc:spChg>
        <pc:spChg chg="add mod">
          <ac:chgData name="Paul Easter" userId="6549cd31feb53bc1" providerId="LiveId" clId="{2C68D411-2778-4025-B37F-BB103CADF6D1}" dt="2022-03-03T06:38:36.072" v="778" actId="27636"/>
          <ac:spMkLst>
            <pc:docMk/>
            <pc:sldMk cId="3939208264" sldId="460"/>
            <ac:spMk id="15" creationId="{F8896FD3-0236-4B1E-B977-831A52382D77}"/>
          </ac:spMkLst>
        </pc:spChg>
        <pc:spChg chg="add del mod">
          <ac:chgData name="Paul Easter" userId="6549cd31feb53bc1" providerId="LiveId" clId="{2C68D411-2778-4025-B37F-BB103CADF6D1}" dt="2022-03-03T06:24:04.922" v="245" actId="26606"/>
          <ac:spMkLst>
            <pc:docMk/>
            <pc:sldMk cId="3939208264" sldId="460"/>
            <ac:spMk id="18" creationId="{83DD582F-7BC5-4C30-9145-AE74FA114CFD}"/>
          </ac:spMkLst>
        </pc:spChg>
      </pc:sldChg>
      <pc:sldChg chg="addSp modSp add mod">
        <pc:chgData name="Paul Easter" userId="6549cd31feb53bc1" providerId="LiveId" clId="{2C68D411-2778-4025-B37F-BB103CADF6D1}" dt="2022-03-23T13:51:45.093" v="4613"/>
        <pc:sldMkLst>
          <pc:docMk/>
          <pc:sldMk cId="1662830681" sldId="461"/>
        </pc:sldMkLst>
        <pc:spChg chg="mod">
          <ac:chgData name="Paul Easter" userId="6549cd31feb53bc1" providerId="LiveId" clId="{2C68D411-2778-4025-B37F-BB103CADF6D1}" dt="2022-03-10T08:36:14.780" v="1081" actId="20577"/>
          <ac:spMkLst>
            <pc:docMk/>
            <pc:sldMk cId="1662830681" sldId="461"/>
            <ac:spMk id="8" creationId="{DD58A451-54E3-41A3-BBEB-A29A971FB8D6}"/>
          </ac:spMkLst>
        </pc:spChg>
        <pc:spChg chg="mod">
          <ac:chgData name="Paul Easter" userId="6549cd31feb53bc1" providerId="LiveId" clId="{2C68D411-2778-4025-B37F-BB103CADF6D1}" dt="2022-03-22T01:47:28.167" v="3011" actId="20577"/>
          <ac:spMkLst>
            <pc:docMk/>
            <pc:sldMk cId="1662830681" sldId="461"/>
            <ac:spMk id="12" creationId="{AC332E9B-316C-42D3-9EF3-4AB9A9BB67D6}"/>
          </ac:spMkLst>
        </pc:spChg>
        <pc:picChg chg="add mod">
          <ac:chgData name="Paul Easter" userId="6549cd31feb53bc1" providerId="LiveId" clId="{2C68D411-2778-4025-B37F-BB103CADF6D1}" dt="2022-03-23T13:51:45.093" v="4613"/>
          <ac:picMkLst>
            <pc:docMk/>
            <pc:sldMk cId="1662830681" sldId="461"/>
            <ac:picMk id="6" creationId="{2816A4C6-4A77-425C-BFCE-35C8D00EF232}"/>
          </ac:picMkLst>
        </pc:picChg>
      </pc:sldChg>
      <pc:sldChg chg="modSp add mod">
        <pc:chgData name="Paul Easter" userId="6549cd31feb53bc1" providerId="LiveId" clId="{2C68D411-2778-4025-B37F-BB103CADF6D1}" dt="2022-03-27T11:00:58.315" v="7329" actId="20577"/>
        <pc:sldMkLst>
          <pc:docMk/>
          <pc:sldMk cId="1001164977" sldId="462"/>
        </pc:sldMkLst>
        <pc:spChg chg="mod">
          <ac:chgData name="Paul Easter" userId="6549cd31feb53bc1" providerId="LiveId" clId="{2C68D411-2778-4025-B37F-BB103CADF6D1}" dt="2022-03-27T11:00:58.315" v="7329" actId="20577"/>
          <ac:spMkLst>
            <pc:docMk/>
            <pc:sldMk cId="1001164977" sldId="462"/>
            <ac:spMk id="4" creationId="{21A21D1A-F856-4034-849A-410C32CB64AB}"/>
          </ac:spMkLst>
        </pc:spChg>
        <pc:spChg chg="mod">
          <ac:chgData name="Paul Easter" userId="6549cd31feb53bc1" providerId="LiveId" clId="{2C68D411-2778-4025-B37F-BB103CADF6D1}" dt="2022-03-10T08:58:51.993" v="1535" actId="20577"/>
          <ac:spMkLst>
            <pc:docMk/>
            <pc:sldMk cId="1001164977" sldId="462"/>
            <ac:spMk id="13" creationId="{00000000-0000-0000-0000-000000000000}"/>
          </ac:spMkLst>
        </pc:spChg>
      </pc:sldChg>
      <pc:sldChg chg="addSp delSp modSp add mod">
        <pc:chgData name="Paul Easter" userId="6549cd31feb53bc1" providerId="LiveId" clId="{2C68D411-2778-4025-B37F-BB103CADF6D1}" dt="2022-03-19T10:25:10.206" v="2875" actId="6549"/>
        <pc:sldMkLst>
          <pc:docMk/>
          <pc:sldMk cId="217692547" sldId="463"/>
        </pc:sldMkLst>
        <pc:spChg chg="add mod">
          <ac:chgData name="Paul Easter" userId="6549cd31feb53bc1" providerId="LiveId" clId="{2C68D411-2778-4025-B37F-BB103CADF6D1}" dt="2022-03-10T09:03:27.697" v="1652"/>
          <ac:spMkLst>
            <pc:docMk/>
            <pc:sldMk cId="217692547" sldId="463"/>
            <ac:spMk id="5" creationId="{A3A86617-47A2-4D0A-A4FF-C00F82594640}"/>
          </ac:spMkLst>
        </pc:spChg>
        <pc:spChg chg="add mod">
          <ac:chgData name="Paul Easter" userId="6549cd31feb53bc1" providerId="LiveId" clId="{2C68D411-2778-4025-B37F-BB103CADF6D1}" dt="2022-03-10T09:05:14.477" v="1670" actId="20577"/>
          <ac:spMkLst>
            <pc:docMk/>
            <pc:sldMk cId="217692547" sldId="463"/>
            <ac:spMk id="6" creationId="{8B1FE1A0-3A27-4922-A1F8-28724DD28862}"/>
          </ac:spMkLst>
        </pc:spChg>
        <pc:spChg chg="add del mod">
          <ac:chgData name="Paul Easter" userId="6549cd31feb53bc1" providerId="LiveId" clId="{2C68D411-2778-4025-B37F-BB103CADF6D1}" dt="2022-03-10T09:06:20.960" v="1720"/>
          <ac:spMkLst>
            <pc:docMk/>
            <pc:sldMk cId="217692547" sldId="463"/>
            <ac:spMk id="7" creationId="{95DDC4AE-C763-4218-BD04-FC95310C1AA6}"/>
          </ac:spMkLst>
        </pc:spChg>
        <pc:spChg chg="mod">
          <ac:chgData name="Paul Easter" userId="6549cd31feb53bc1" providerId="LiveId" clId="{2C68D411-2778-4025-B37F-BB103CADF6D1}" dt="2022-03-10T09:41:43.466" v="2523" actId="27636"/>
          <ac:spMkLst>
            <pc:docMk/>
            <pc:sldMk cId="217692547" sldId="463"/>
            <ac:spMk id="10" creationId="{B4F35181-0B3D-40DA-8DF6-1B13B9FAF492}"/>
          </ac:spMkLst>
        </pc:spChg>
        <pc:spChg chg="mod">
          <ac:chgData name="Paul Easter" userId="6549cd31feb53bc1" providerId="LiveId" clId="{2C68D411-2778-4025-B37F-BB103CADF6D1}" dt="2022-03-10T09:02:33.369" v="1564"/>
          <ac:spMkLst>
            <pc:docMk/>
            <pc:sldMk cId="217692547" sldId="463"/>
            <ac:spMk id="13" creationId="{00000000-0000-0000-0000-000000000000}"/>
          </ac:spMkLst>
        </pc:spChg>
        <pc:graphicFrameChg chg="del mod modGraphic">
          <ac:chgData name="Paul Easter" userId="6549cd31feb53bc1" providerId="LiveId" clId="{2C68D411-2778-4025-B37F-BB103CADF6D1}" dt="2022-03-10T09:06:19.043" v="1718" actId="478"/>
          <ac:graphicFrameMkLst>
            <pc:docMk/>
            <pc:sldMk cId="217692547" sldId="463"/>
            <ac:graphicFrameMk id="8" creationId="{34D87C42-0DDF-4FD5-9C8C-6C289F90CEEF}"/>
          </ac:graphicFrameMkLst>
        </pc:graphicFrameChg>
        <pc:graphicFrameChg chg="add mod modGraphic">
          <ac:chgData name="Paul Easter" userId="6549cd31feb53bc1" providerId="LiveId" clId="{2C68D411-2778-4025-B37F-BB103CADF6D1}" dt="2022-03-19T10:25:10.206" v="2875" actId="6549"/>
          <ac:graphicFrameMkLst>
            <pc:docMk/>
            <pc:sldMk cId="217692547" sldId="463"/>
            <ac:graphicFrameMk id="9" creationId="{232B1687-E35D-4BE3-8199-0DB2494D2728}"/>
          </ac:graphicFrameMkLst>
        </pc:graphicFrameChg>
      </pc:sldChg>
      <pc:sldChg chg="modSp add mod">
        <pc:chgData name="Paul Easter" userId="6549cd31feb53bc1" providerId="LiveId" clId="{2C68D411-2778-4025-B37F-BB103CADF6D1}" dt="2022-03-19T10:46:03.334" v="2913"/>
        <pc:sldMkLst>
          <pc:docMk/>
          <pc:sldMk cId="1604789422" sldId="464"/>
        </pc:sldMkLst>
        <pc:spChg chg="mod">
          <ac:chgData name="Paul Easter" userId="6549cd31feb53bc1" providerId="LiveId" clId="{2C68D411-2778-4025-B37F-BB103CADF6D1}" dt="2022-03-19T10:45:12.581" v="2904" actId="20577"/>
          <ac:spMkLst>
            <pc:docMk/>
            <pc:sldMk cId="1604789422" sldId="464"/>
            <ac:spMk id="10" creationId="{B4F35181-0B3D-40DA-8DF6-1B13B9FAF492}"/>
          </ac:spMkLst>
        </pc:spChg>
        <pc:graphicFrameChg chg="mod modGraphic">
          <ac:chgData name="Paul Easter" userId="6549cd31feb53bc1" providerId="LiveId" clId="{2C68D411-2778-4025-B37F-BB103CADF6D1}" dt="2022-03-19T10:46:03.334" v="2913"/>
          <ac:graphicFrameMkLst>
            <pc:docMk/>
            <pc:sldMk cId="1604789422" sldId="464"/>
            <ac:graphicFrameMk id="9" creationId="{232B1687-E35D-4BE3-8199-0DB2494D2728}"/>
          </ac:graphicFrameMkLst>
        </pc:graphicFrameChg>
      </pc:sldChg>
      <pc:sldChg chg="addSp delSp modSp mod">
        <pc:chgData name="Paul Easter" userId="6549cd31feb53bc1" providerId="LiveId" clId="{2C68D411-2778-4025-B37F-BB103CADF6D1}" dt="2022-03-27T04:36:13.155" v="5162" actId="1076"/>
        <pc:sldMkLst>
          <pc:docMk/>
          <pc:sldMk cId="2492900279" sldId="518"/>
        </pc:sldMkLst>
        <pc:spChg chg="mod">
          <ac:chgData name="Paul Easter" userId="6549cd31feb53bc1" providerId="LiveId" clId="{2C68D411-2778-4025-B37F-BB103CADF6D1}" dt="2022-03-27T04:36:05.188" v="5160" actId="14100"/>
          <ac:spMkLst>
            <pc:docMk/>
            <pc:sldMk cId="2492900279" sldId="518"/>
            <ac:spMk id="8" creationId="{E2F794A7-8C4C-4A3F-A33D-B76FD77934A3}"/>
          </ac:spMkLst>
        </pc:spChg>
        <pc:spChg chg="mod">
          <ac:chgData name="Paul Easter" userId="6549cd31feb53bc1" providerId="LiveId" clId="{2C68D411-2778-4025-B37F-BB103CADF6D1}" dt="2022-03-27T04:30:14.944" v="5124"/>
          <ac:spMkLst>
            <pc:docMk/>
            <pc:sldMk cId="2492900279" sldId="518"/>
            <ac:spMk id="13" creationId="{00000000-0000-0000-0000-000000000000}"/>
          </ac:spMkLst>
        </pc:spChg>
        <pc:spChg chg="mod">
          <ac:chgData name="Paul Easter" userId="6549cd31feb53bc1" providerId="LiveId" clId="{2C68D411-2778-4025-B37F-BB103CADF6D1}" dt="2022-03-27T04:30:19.717" v="5132" actId="20577"/>
          <ac:spMkLst>
            <pc:docMk/>
            <pc:sldMk cId="2492900279" sldId="518"/>
            <ac:spMk id="14" creationId="{D1A264E9-38AC-47A4-83E2-D3C122E48CFC}"/>
          </ac:spMkLst>
        </pc:spChg>
        <pc:picChg chg="del">
          <ac:chgData name="Paul Easter" userId="6549cd31feb53bc1" providerId="LiveId" clId="{2C68D411-2778-4025-B37F-BB103CADF6D1}" dt="2022-03-27T04:30:43.080" v="5133" actId="478"/>
          <ac:picMkLst>
            <pc:docMk/>
            <pc:sldMk cId="2492900279" sldId="518"/>
            <ac:picMk id="10" creationId="{AB469D8C-0A37-4E62-8856-70628756345B}"/>
          </ac:picMkLst>
        </pc:picChg>
        <pc:picChg chg="add mod">
          <ac:chgData name="Paul Easter" userId="6549cd31feb53bc1" providerId="LiveId" clId="{2C68D411-2778-4025-B37F-BB103CADF6D1}" dt="2022-03-27T04:36:13.155" v="5162" actId="1076"/>
          <ac:picMkLst>
            <pc:docMk/>
            <pc:sldMk cId="2492900279" sldId="518"/>
            <ac:picMk id="1026" creationId="{8965D507-434A-412A-8D2B-84C3D306AFF4}"/>
          </ac:picMkLst>
        </pc:picChg>
      </pc:sldChg>
      <pc:sldChg chg="modSp add mod modShow">
        <pc:chgData name="Paul Easter" userId="6549cd31feb53bc1" providerId="LiveId" clId="{2C68D411-2778-4025-B37F-BB103CADF6D1}" dt="2022-04-08T07:47:08.240" v="7547"/>
        <pc:sldMkLst>
          <pc:docMk/>
          <pc:sldMk cId="3939208264" sldId="639"/>
        </pc:sldMkLst>
        <pc:spChg chg="mod">
          <ac:chgData name="Paul Easter" userId="6549cd31feb53bc1" providerId="LiveId" clId="{2C68D411-2778-4025-B37F-BB103CADF6D1}" dt="2022-04-08T07:47:08.240" v="7547"/>
          <ac:spMkLst>
            <pc:docMk/>
            <pc:sldMk cId="3939208264" sldId="639"/>
            <ac:spMk id="4" creationId="{03287C0B-7E30-4D98-BAD6-34DE74AB915C}"/>
          </ac:spMkLst>
        </pc:spChg>
        <pc:spChg chg="mod">
          <ac:chgData name="Paul Easter" userId="6549cd31feb53bc1" providerId="LiveId" clId="{2C68D411-2778-4025-B37F-BB103CADF6D1}" dt="2022-03-15T17:07:05.916" v="2639" actId="20577"/>
          <ac:spMkLst>
            <pc:docMk/>
            <pc:sldMk cId="3939208264" sldId="639"/>
            <ac:spMk id="6" creationId="{D1F12B24-2039-4697-8A13-6826CA5F9E64}"/>
          </ac:spMkLst>
        </pc:spChg>
        <pc:spChg chg="mod">
          <ac:chgData name="Paul Easter" userId="6549cd31feb53bc1" providerId="LiveId" clId="{2C68D411-2778-4025-B37F-BB103CADF6D1}" dt="2022-04-08T07:47:00.453" v="7546"/>
          <ac:spMkLst>
            <pc:docMk/>
            <pc:sldMk cId="3939208264" sldId="639"/>
            <ac:spMk id="13" creationId="{00000000-0000-0000-0000-000000000000}"/>
          </ac:spMkLst>
        </pc:spChg>
      </pc:sldChg>
      <pc:sldChg chg="addSp delSp modSp add mod">
        <pc:chgData name="Paul Easter" userId="6549cd31feb53bc1" providerId="LiveId" clId="{2C68D411-2778-4025-B37F-BB103CADF6D1}" dt="2022-03-27T10:40:21.484" v="6354"/>
        <pc:sldMkLst>
          <pc:docMk/>
          <pc:sldMk cId="3360647544" sldId="640"/>
        </pc:sldMkLst>
        <pc:spChg chg="del mod topLvl">
          <ac:chgData name="Paul Easter" userId="6549cd31feb53bc1" providerId="LiveId" clId="{2C68D411-2778-4025-B37F-BB103CADF6D1}" dt="2022-03-27T10:39:40.169" v="6341" actId="21"/>
          <ac:spMkLst>
            <pc:docMk/>
            <pc:sldMk cId="3360647544" sldId="640"/>
            <ac:spMk id="8" creationId="{E2F794A7-8C4C-4A3F-A33D-B76FD77934A3}"/>
          </ac:spMkLst>
        </pc:spChg>
        <pc:spChg chg="add mod">
          <ac:chgData name="Paul Easter" userId="6549cd31feb53bc1" providerId="LiveId" clId="{2C68D411-2778-4025-B37F-BB103CADF6D1}" dt="2022-03-27T10:40:21.484" v="6354"/>
          <ac:spMkLst>
            <pc:docMk/>
            <pc:sldMk cId="3360647544" sldId="640"/>
            <ac:spMk id="9" creationId="{DC1B8B2B-FC84-4D40-B83A-2E385245A167}"/>
          </ac:spMkLst>
        </pc:spChg>
        <pc:spChg chg="mod topLvl">
          <ac:chgData name="Paul Easter" userId="6549cd31feb53bc1" providerId="LiveId" clId="{2C68D411-2778-4025-B37F-BB103CADF6D1}" dt="2022-03-27T10:39:40.169" v="6341" actId="21"/>
          <ac:spMkLst>
            <pc:docMk/>
            <pc:sldMk cId="3360647544" sldId="640"/>
            <ac:spMk id="14" creationId="{D1A264E9-38AC-47A4-83E2-D3C122E48CFC}"/>
          </ac:spMkLst>
        </pc:spChg>
        <pc:grpChg chg="del mod">
          <ac:chgData name="Paul Easter" userId="6549cd31feb53bc1" providerId="LiveId" clId="{2C68D411-2778-4025-B37F-BB103CADF6D1}" dt="2022-03-27T10:39:40.169" v="6341" actId="21"/>
          <ac:grpSpMkLst>
            <pc:docMk/>
            <pc:sldMk cId="3360647544" sldId="640"/>
            <ac:grpSpMk id="3" creationId="{8AF463D1-0340-4667-94FC-0DE23C9F99F0}"/>
          </ac:grpSpMkLst>
        </pc:grpChg>
        <pc:grpChg chg="del">
          <ac:chgData name="Paul Easter" userId="6549cd31feb53bc1" providerId="LiveId" clId="{2C68D411-2778-4025-B37F-BB103CADF6D1}" dt="2022-03-19T09:32:09.833" v="2654" actId="478"/>
          <ac:grpSpMkLst>
            <pc:docMk/>
            <pc:sldMk cId="3360647544" sldId="640"/>
            <ac:grpSpMk id="9" creationId="{8604A404-941E-45B1-9738-E3AB61CF407B}"/>
          </ac:grpSpMkLst>
        </pc:grpChg>
        <pc:picChg chg="add mod">
          <ac:chgData name="Paul Easter" userId="6549cd31feb53bc1" providerId="LiveId" clId="{2C68D411-2778-4025-B37F-BB103CADF6D1}" dt="2022-03-27T10:40:09.563" v="6350" actId="1076"/>
          <ac:picMkLst>
            <pc:docMk/>
            <pc:sldMk cId="3360647544" sldId="640"/>
            <ac:picMk id="4098" creationId="{5C235317-F492-4B01-8FBB-BCF68178974A}"/>
          </ac:picMkLst>
        </pc:picChg>
      </pc:sldChg>
      <pc:sldChg chg="modSp add mod">
        <pc:chgData name="Paul Easter" userId="6549cd31feb53bc1" providerId="LiveId" clId="{2C68D411-2778-4025-B37F-BB103CADF6D1}" dt="2022-03-19T09:34:06.137" v="2661" actId="14100"/>
        <pc:sldMkLst>
          <pc:docMk/>
          <pc:sldMk cId="977882001" sldId="641"/>
        </pc:sldMkLst>
        <pc:spChg chg="mod">
          <ac:chgData name="Paul Easter" userId="6549cd31feb53bc1" providerId="LiveId" clId="{2C68D411-2778-4025-B37F-BB103CADF6D1}" dt="2022-03-19T09:34:06.137" v="2661" actId="14100"/>
          <ac:spMkLst>
            <pc:docMk/>
            <pc:sldMk cId="977882001" sldId="641"/>
            <ac:spMk id="9" creationId="{8490B6BD-95CA-4437-AD6A-85BE5E579E44}"/>
          </ac:spMkLst>
        </pc:spChg>
      </pc:sldChg>
      <pc:sldChg chg="modSp add mod">
        <pc:chgData name="Paul Easter" userId="6549cd31feb53bc1" providerId="LiveId" clId="{2C68D411-2778-4025-B37F-BB103CADF6D1}" dt="2022-03-19T09:35:19.676" v="2668" actId="14100"/>
        <pc:sldMkLst>
          <pc:docMk/>
          <pc:sldMk cId="738613422" sldId="642"/>
        </pc:sldMkLst>
        <pc:spChg chg="mod">
          <ac:chgData name="Paul Easter" userId="6549cd31feb53bc1" providerId="LiveId" clId="{2C68D411-2778-4025-B37F-BB103CADF6D1}" dt="2022-03-19T09:35:19.676" v="2668" actId="14100"/>
          <ac:spMkLst>
            <pc:docMk/>
            <pc:sldMk cId="738613422" sldId="642"/>
            <ac:spMk id="12" creationId="{AC332E9B-316C-42D3-9EF3-4AB9A9BB67D6}"/>
          </ac:spMkLst>
        </pc:spChg>
      </pc:sldChg>
      <pc:sldChg chg="modSp add mod">
        <pc:chgData name="Paul Easter" userId="6549cd31feb53bc1" providerId="LiveId" clId="{2C68D411-2778-4025-B37F-BB103CADF6D1}" dt="2022-03-19T09:38:41.685" v="2671" actId="6549"/>
        <pc:sldMkLst>
          <pc:docMk/>
          <pc:sldMk cId="3819611084" sldId="643"/>
        </pc:sldMkLst>
        <pc:spChg chg="mod">
          <ac:chgData name="Paul Easter" userId="6549cd31feb53bc1" providerId="LiveId" clId="{2C68D411-2778-4025-B37F-BB103CADF6D1}" dt="2022-03-19T09:38:41.685" v="2671" actId="6549"/>
          <ac:spMkLst>
            <pc:docMk/>
            <pc:sldMk cId="3819611084" sldId="643"/>
            <ac:spMk id="2" creationId="{003A6E9B-0A83-4AE8-8CB6-474DAF787CC6}"/>
          </ac:spMkLst>
        </pc:spChg>
      </pc:sldChg>
      <pc:sldChg chg="modSp add mod modShow">
        <pc:chgData name="Paul Easter" userId="6549cd31feb53bc1" providerId="LiveId" clId="{2C68D411-2778-4025-B37F-BB103CADF6D1}" dt="2022-04-08T07:47:00.453" v="7546"/>
        <pc:sldMkLst>
          <pc:docMk/>
          <pc:sldMk cId="1330200599" sldId="644"/>
        </pc:sldMkLst>
        <pc:spChg chg="mod">
          <ac:chgData name="Paul Easter" userId="6549cd31feb53bc1" providerId="LiveId" clId="{2C68D411-2778-4025-B37F-BB103CADF6D1}" dt="2022-03-27T04:16:42.763" v="5117" actId="20577"/>
          <ac:spMkLst>
            <pc:docMk/>
            <pc:sldMk cId="1330200599" sldId="644"/>
            <ac:spMk id="4" creationId="{03287C0B-7E30-4D98-BAD6-34DE74AB915C}"/>
          </ac:spMkLst>
        </pc:spChg>
        <pc:spChg chg="mod">
          <ac:chgData name="Paul Easter" userId="6549cd31feb53bc1" providerId="LiveId" clId="{2C68D411-2778-4025-B37F-BB103CADF6D1}" dt="2022-04-08T07:47:00.453" v="7546"/>
          <ac:spMkLst>
            <pc:docMk/>
            <pc:sldMk cId="1330200599" sldId="644"/>
            <ac:spMk id="13" creationId="{00000000-0000-0000-0000-000000000000}"/>
          </ac:spMkLst>
        </pc:spChg>
        <pc:spChg chg="mod">
          <ac:chgData name="Paul Easter" userId="6549cd31feb53bc1" providerId="LiveId" clId="{2C68D411-2778-4025-B37F-BB103CADF6D1}" dt="2022-03-22T12:04:52.229" v="4329" actId="404"/>
          <ac:spMkLst>
            <pc:docMk/>
            <pc:sldMk cId="1330200599" sldId="644"/>
            <ac:spMk id="15" creationId="{F8896FD3-0236-4B1E-B977-831A52382D77}"/>
          </ac:spMkLst>
        </pc:spChg>
      </pc:sldChg>
      <pc:sldChg chg="addSp modSp add mod modShow">
        <pc:chgData name="Paul Easter" userId="6549cd31feb53bc1" providerId="LiveId" clId="{2C68D411-2778-4025-B37F-BB103CADF6D1}" dt="2022-04-08T07:47:00.453" v="7546"/>
        <pc:sldMkLst>
          <pc:docMk/>
          <pc:sldMk cId="4260573123" sldId="645"/>
        </pc:sldMkLst>
        <pc:spChg chg="mod">
          <ac:chgData name="Paul Easter" userId="6549cd31feb53bc1" providerId="LiveId" clId="{2C68D411-2778-4025-B37F-BB103CADF6D1}" dt="2022-03-29T10:18:12.717" v="7332"/>
          <ac:spMkLst>
            <pc:docMk/>
            <pc:sldMk cId="4260573123" sldId="645"/>
            <ac:spMk id="4" creationId="{03287C0B-7E30-4D98-BAD6-34DE74AB915C}"/>
          </ac:spMkLst>
        </pc:spChg>
        <pc:spChg chg="add mod">
          <ac:chgData name="Paul Easter" userId="6549cd31feb53bc1" providerId="LiveId" clId="{2C68D411-2778-4025-B37F-BB103CADF6D1}" dt="2022-03-27T04:10:39.465" v="5032" actId="14100"/>
          <ac:spMkLst>
            <pc:docMk/>
            <pc:sldMk cId="4260573123" sldId="645"/>
            <ac:spMk id="7" creationId="{E54FE3AE-457D-4ECC-92E1-C44CAD886F45}"/>
          </ac:spMkLst>
        </pc:spChg>
        <pc:spChg chg="mod">
          <ac:chgData name="Paul Easter" userId="6549cd31feb53bc1" providerId="LiveId" clId="{2C68D411-2778-4025-B37F-BB103CADF6D1}" dt="2022-04-08T07:47:00.453" v="7546"/>
          <ac:spMkLst>
            <pc:docMk/>
            <pc:sldMk cId="4260573123" sldId="645"/>
            <ac:spMk id="13" creationId="{00000000-0000-0000-0000-000000000000}"/>
          </ac:spMkLst>
        </pc:spChg>
      </pc:sldChg>
      <pc:sldChg chg="addSp delSp modSp add mod">
        <pc:chgData name="Paul Easter" userId="6549cd31feb53bc1" providerId="LiveId" clId="{2C68D411-2778-4025-B37F-BB103CADF6D1}" dt="2022-03-27T04:54:06.493" v="5362" actId="6549"/>
        <pc:sldMkLst>
          <pc:docMk/>
          <pc:sldMk cId="1781424851" sldId="646"/>
        </pc:sldMkLst>
        <pc:spChg chg="mod">
          <ac:chgData name="Paul Easter" userId="6549cd31feb53bc1" providerId="LiveId" clId="{2C68D411-2778-4025-B37F-BB103CADF6D1}" dt="2022-03-27T04:54:06.493" v="5362" actId="6549"/>
          <ac:spMkLst>
            <pc:docMk/>
            <pc:sldMk cId="1781424851" sldId="646"/>
            <ac:spMk id="8" creationId="{E2F794A7-8C4C-4A3F-A33D-B76FD77934A3}"/>
          </ac:spMkLst>
        </pc:spChg>
        <pc:picChg chg="add del mod">
          <ac:chgData name="Paul Easter" userId="6549cd31feb53bc1" providerId="LiveId" clId="{2C68D411-2778-4025-B37F-BB103CADF6D1}" dt="2022-03-27T04:50:19.434" v="5351"/>
          <ac:picMkLst>
            <pc:docMk/>
            <pc:sldMk cId="1781424851" sldId="646"/>
            <ac:picMk id="9" creationId="{2AE41906-1B7C-42FF-903D-7671AD960781}"/>
          </ac:picMkLst>
        </pc:picChg>
        <pc:picChg chg="del">
          <ac:chgData name="Paul Easter" userId="6549cd31feb53bc1" providerId="LiveId" clId="{2C68D411-2778-4025-B37F-BB103CADF6D1}" dt="2022-03-27T04:37:49.346" v="5164" actId="478"/>
          <ac:picMkLst>
            <pc:docMk/>
            <pc:sldMk cId="1781424851" sldId="646"/>
            <ac:picMk id="1026" creationId="{8965D507-434A-412A-8D2B-84C3D306AFF4}"/>
          </ac:picMkLst>
        </pc:picChg>
        <pc:picChg chg="add mod">
          <ac:chgData name="Paul Easter" userId="6549cd31feb53bc1" providerId="LiveId" clId="{2C68D411-2778-4025-B37F-BB103CADF6D1}" dt="2022-03-27T04:50:55.068" v="5358" actId="1076"/>
          <ac:picMkLst>
            <pc:docMk/>
            <pc:sldMk cId="1781424851" sldId="646"/>
            <ac:picMk id="2050" creationId="{62142009-F16E-4339-B774-FD327A480E55}"/>
          </ac:picMkLst>
        </pc:picChg>
      </pc:sldChg>
      <pc:sldChg chg="addSp delSp modSp add mod">
        <pc:chgData name="Paul Easter" userId="6549cd31feb53bc1" providerId="LiveId" clId="{2C68D411-2778-4025-B37F-BB103CADF6D1}" dt="2022-03-27T10:31:18.882" v="6115"/>
        <pc:sldMkLst>
          <pc:docMk/>
          <pc:sldMk cId="2965220929" sldId="647"/>
        </pc:sldMkLst>
        <pc:spChg chg="mod">
          <ac:chgData name="Paul Easter" userId="6549cd31feb53bc1" providerId="LiveId" clId="{2C68D411-2778-4025-B37F-BB103CADF6D1}" dt="2022-03-27T05:11:02.645" v="5708" actId="20577"/>
          <ac:spMkLst>
            <pc:docMk/>
            <pc:sldMk cId="2965220929" sldId="647"/>
            <ac:spMk id="8" creationId="{E2F794A7-8C4C-4A3F-A33D-B76FD77934A3}"/>
          </ac:spMkLst>
        </pc:spChg>
        <pc:spChg chg="mod">
          <ac:chgData name="Paul Easter" userId="6549cd31feb53bc1" providerId="LiveId" clId="{2C68D411-2778-4025-B37F-BB103CADF6D1}" dt="2022-03-27T10:31:18.882" v="6115"/>
          <ac:spMkLst>
            <pc:docMk/>
            <pc:sldMk cId="2965220929" sldId="647"/>
            <ac:spMk id="13" creationId="{00000000-0000-0000-0000-000000000000}"/>
          </ac:spMkLst>
        </pc:spChg>
        <pc:spChg chg="add mod">
          <ac:chgData name="Paul Easter" userId="6549cd31feb53bc1" providerId="LiveId" clId="{2C68D411-2778-4025-B37F-BB103CADF6D1}" dt="2022-03-27T05:02:32.462" v="5450" actId="164"/>
          <ac:spMkLst>
            <pc:docMk/>
            <pc:sldMk cId="2965220929" sldId="647"/>
            <ac:spMk id="16" creationId="{AA499E0E-6641-4024-969A-CC0194C25B2F}"/>
          </ac:spMkLst>
        </pc:spChg>
        <pc:spChg chg="mod">
          <ac:chgData name="Paul Easter" userId="6549cd31feb53bc1" providerId="LiveId" clId="{2C68D411-2778-4025-B37F-BB103CADF6D1}" dt="2022-03-27T05:01:18.412" v="5434" actId="1076"/>
          <ac:spMkLst>
            <pc:docMk/>
            <pc:sldMk cId="2965220929" sldId="647"/>
            <ac:spMk id="24" creationId="{6A7CFDFB-3C91-4A5A-9263-7AEF95776E27}"/>
          </ac:spMkLst>
        </pc:spChg>
        <pc:spChg chg="mod">
          <ac:chgData name="Paul Easter" userId="6549cd31feb53bc1" providerId="LiveId" clId="{2C68D411-2778-4025-B37F-BB103CADF6D1}" dt="2022-03-27T05:10:40.339" v="5705"/>
          <ac:spMkLst>
            <pc:docMk/>
            <pc:sldMk cId="2965220929" sldId="647"/>
            <ac:spMk id="25" creationId="{002326CB-454D-4BA3-B259-6830FC2D9A29}"/>
          </ac:spMkLst>
        </pc:spChg>
        <pc:spChg chg="add mod">
          <ac:chgData name="Paul Easter" userId="6549cd31feb53bc1" providerId="LiveId" clId="{2C68D411-2778-4025-B37F-BB103CADF6D1}" dt="2022-03-27T05:02:32.462" v="5450" actId="164"/>
          <ac:spMkLst>
            <pc:docMk/>
            <pc:sldMk cId="2965220929" sldId="647"/>
            <ac:spMk id="27" creationId="{4F5AFD78-D901-428D-AA02-C7EFFA39A5E5}"/>
          </ac:spMkLst>
        </pc:spChg>
        <pc:spChg chg="add mod">
          <ac:chgData name="Paul Easter" userId="6549cd31feb53bc1" providerId="LiveId" clId="{2C68D411-2778-4025-B37F-BB103CADF6D1}" dt="2022-03-27T05:02:32.462" v="5450" actId="164"/>
          <ac:spMkLst>
            <pc:docMk/>
            <pc:sldMk cId="2965220929" sldId="647"/>
            <ac:spMk id="28" creationId="{03BCBD55-030D-4121-B16E-A2F1F32DEF52}"/>
          </ac:spMkLst>
        </pc:spChg>
        <pc:spChg chg="add mod">
          <ac:chgData name="Paul Easter" userId="6549cd31feb53bc1" providerId="LiveId" clId="{2C68D411-2778-4025-B37F-BB103CADF6D1}" dt="2022-03-27T05:02:32.462" v="5450" actId="164"/>
          <ac:spMkLst>
            <pc:docMk/>
            <pc:sldMk cId="2965220929" sldId="647"/>
            <ac:spMk id="29" creationId="{F5CD8AAD-4047-41D6-A396-6F9747B6C58B}"/>
          </ac:spMkLst>
        </pc:spChg>
        <pc:spChg chg="add mod">
          <ac:chgData name="Paul Easter" userId="6549cd31feb53bc1" providerId="LiveId" clId="{2C68D411-2778-4025-B37F-BB103CADF6D1}" dt="2022-03-27T05:02:32.462" v="5450" actId="164"/>
          <ac:spMkLst>
            <pc:docMk/>
            <pc:sldMk cId="2965220929" sldId="647"/>
            <ac:spMk id="30" creationId="{34A6B78C-EE61-49E8-98C8-73D8706F1CE7}"/>
          </ac:spMkLst>
        </pc:spChg>
        <pc:spChg chg="add del mod">
          <ac:chgData name="Paul Easter" userId="6549cd31feb53bc1" providerId="LiveId" clId="{2C68D411-2778-4025-B37F-BB103CADF6D1}" dt="2022-03-27T05:03:36.476" v="5458" actId="478"/>
          <ac:spMkLst>
            <pc:docMk/>
            <pc:sldMk cId="2965220929" sldId="647"/>
            <ac:spMk id="31" creationId="{2DBCF52C-5386-41F4-B86F-FDAF3A684A91}"/>
          </ac:spMkLst>
        </pc:spChg>
        <pc:spChg chg="add mod">
          <ac:chgData name="Paul Easter" userId="6549cd31feb53bc1" providerId="LiveId" clId="{2C68D411-2778-4025-B37F-BB103CADF6D1}" dt="2022-03-27T05:05:19.038" v="5536" actId="20577"/>
          <ac:spMkLst>
            <pc:docMk/>
            <pc:sldMk cId="2965220929" sldId="647"/>
            <ac:spMk id="32" creationId="{EA4F7C32-A856-478C-B2FB-5015E4618D5D}"/>
          </ac:spMkLst>
        </pc:spChg>
        <pc:spChg chg="add mod">
          <ac:chgData name="Paul Easter" userId="6549cd31feb53bc1" providerId="LiveId" clId="{2C68D411-2778-4025-B37F-BB103CADF6D1}" dt="2022-03-27T05:05:15.385" v="5535" actId="6549"/>
          <ac:spMkLst>
            <pc:docMk/>
            <pc:sldMk cId="2965220929" sldId="647"/>
            <ac:spMk id="33" creationId="{3CAA52B2-4450-4E1C-9568-AE5B39D8A2E9}"/>
          </ac:spMkLst>
        </pc:spChg>
        <pc:grpChg chg="add mod">
          <ac:chgData name="Paul Easter" userId="6549cd31feb53bc1" providerId="LiveId" clId="{2C68D411-2778-4025-B37F-BB103CADF6D1}" dt="2022-03-27T05:02:36.997" v="5451"/>
          <ac:grpSpMkLst>
            <pc:docMk/>
            <pc:sldMk cId="2965220929" sldId="647"/>
            <ac:grpSpMk id="4" creationId="{28B54B7C-D60B-476F-BB7C-0C4431844423}"/>
          </ac:grpSpMkLst>
        </pc:grpChg>
        <pc:grpChg chg="add mod">
          <ac:chgData name="Paul Easter" userId="6549cd31feb53bc1" providerId="LiveId" clId="{2C68D411-2778-4025-B37F-BB103CADF6D1}" dt="2022-03-27T05:02:47.589" v="5453"/>
          <ac:grpSpMkLst>
            <pc:docMk/>
            <pc:sldMk cId="2965220929" sldId="647"/>
            <ac:grpSpMk id="5" creationId="{84854A90-F802-4587-97C3-52E22402E2EA}"/>
          </ac:grpSpMkLst>
        </pc:grpChg>
        <pc:grpChg chg="mod">
          <ac:chgData name="Paul Easter" userId="6549cd31feb53bc1" providerId="LiveId" clId="{2C68D411-2778-4025-B37F-BB103CADF6D1}" dt="2022-03-27T05:02:42.850" v="5452" actId="164"/>
          <ac:grpSpMkLst>
            <pc:docMk/>
            <pc:sldMk cId="2965220929" sldId="647"/>
            <ac:grpSpMk id="18" creationId="{A54F45DF-F37C-45D1-A255-562254063094}"/>
          </ac:grpSpMkLst>
        </pc:grpChg>
        <pc:picChg chg="add mod">
          <ac:chgData name="Paul Easter" userId="6549cd31feb53bc1" providerId="LiveId" clId="{2C68D411-2778-4025-B37F-BB103CADF6D1}" dt="2022-03-27T05:02:32.462" v="5450" actId="164"/>
          <ac:picMkLst>
            <pc:docMk/>
            <pc:sldMk cId="2965220929" sldId="647"/>
            <ac:picMk id="3" creationId="{E011D4E4-D448-4C86-B615-E99748630B27}"/>
          </ac:picMkLst>
        </pc:picChg>
        <pc:cxnChg chg="mod">
          <ac:chgData name="Paul Easter" userId="6549cd31feb53bc1" providerId="LiveId" clId="{2C68D411-2778-4025-B37F-BB103CADF6D1}" dt="2022-03-27T05:02:42.850" v="5452" actId="164"/>
          <ac:cxnSpMkLst>
            <pc:docMk/>
            <pc:sldMk cId="2965220929" sldId="647"/>
            <ac:cxnSpMk id="17" creationId="{3C24AC96-CA6A-4DF9-9C82-7FAE8D4686F9}"/>
          </ac:cxnSpMkLst>
        </pc:cxnChg>
      </pc:sldChg>
      <pc:sldChg chg="modSp add del mod">
        <pc:chgData name="Paul Easter" userId="6549cd31feb53bc1" providerId="LiveId" clId="{2C68D411-2778-4025-B37F-BB103CADF6D1}" dt="2022-03-27T04:55:15.155" v="5367" actId="2696"/>
        <pc:sldMkLst>
          <pc:docMk/>
          <pc:sldMk cId="4008125094" sldId="647"/>
        </pc:sldMkLst>
        <pc:grpChg chg="mod">
          <ac:chgData name="Paul Easter" userId="6549cd31feb53bc1" providerId="LiveId" clId="{2C68D411-2778-4025-B37F-BB103CADF6D1}" dt="2022-03-27T04:55:11.123" v="5366"/>
          <ac:grpSpMkLst>
            <pc:docMk/>
            <pc:sldMk cId="4008125094" sldId="647"/>
            <ac:grpSpMk id="18" creationId="{A54F45DF-F37C-45D1-A255-562254063094}"/>
          </ac:grpSpMkLst>
        </pc:grpChg>
      </pc:sldChg>
      <pc:sldChg chg="modSp add mod">
        <pc:chgData name="Paul Easter" userId="6549cd31feb53bc1" providerId="LiveId" clId="{2C68D411-2778-4025-B37F-BB103CADF6D1}" dt="2022-03-27T10:31:26.356" v="6117"/>
        <pc:sldMkLst>
          <pc:docMk/>
          <pc:sldMk cId="3393603038" sldId="648"/>
        </pc:sldMkLst>
        <pc:spChg chg="mod">
          <ac:chgData name="Paul Easter" userId="6549cd31feb53bc1" providerId="LiveId" clId="{2C68D411-2778-4025-B37F-BB103CADF6D1}" dt="2022-03-27T05:10:03.501" v="5703" actId="20577"/>
          <ac:spMkLst>
            <pc:docMk/>
            <pc:sldMk cId="3393603038" sldId="648"/>
            <ac:spMk id="8" creationId="{E2F794A7-8C4C-4A3F-A33D-B76FD77934A3}"/>
          </ac:spMkLst>
        </pc:spChg>
        <pc:spChg chg="mod">
          <ac:chgData name="Paul Easter" userId="6549cd31feb53bc1" providerId="LiveId" clId="{2C68D411-2778-4025-B37F-BB103CADF6D1}" dt="2022-03-27T10:31:26.356" v="6117"/>
          <ac:spMkLst>
            <pc:docMk/>
            <pc:sldMk cId="3393603038" sldId="648"/>
            <ac:spMk id="13" creationId="{00000000-0000-0000-0000-000000000000}"/>
          </ac:spMkLst>
        </pc:spChg>
      </pc:sldChg>
      <pc:sldChg chg="modSp add mod ord">
        <pc:chgData name="Paul Easter" userId="6549cd31feb53bc1" providerId="LiveId" clId="{2C68D411-2778-4025-B37F-BB103CADF6D1}" dt="2022-03-27T10:31:32.346" v="6118"/>
        <pc:sldMkLst>
          <pc:docMk/>
          <pc:sldMk cId="2971395144" sldId="649"/>
        </pc:sldMkLst>
        <pc:spChg chg="mod">
          <ac:chgData name="Paul Easter" userId="6549cd31feb53bc1" providerId="LiveId" clId="{2C68D411-2778-4025-B37F-BB103CADF6D1}" dt="2022-03-27T05:09:10.879" v="5695" actId="20577"/>
          <ac:spMkLst>
            <pc:docMk/>
            <pc:sldMk cId="2971395144" sldId="649"/>
            <ac:spMk id="8" creationId="{E2F794A7-8C4C-4A3F-A33D-B76FD77934A3}"/>
          </ac:spMkLst>
        </pc:spChg>
        <pc:spChg chg="mod">
          <ac:chgData name="Paul Easter" userId="6549cd31feb53bc1" providerId="LiveId" clId="{2C68D411-2778-4025-B37F-BB103CADF6D1}" dt="2022-03-27T10:31:32.346" v="6118"/>
          <ac:spMkLst>
            <pc:docMk/>
            <pc:sldMk cId="2971395144" sldId="649"/>
            <ac:spMk id="13" creationId="{00000000-0000-0000-0000-000000000000}"/>
          </ac:spMkLst>
        </pc:spChg>
      </pc:sldChg>
      <pc:sldChg chg="modSp add">
        <pc:chgData name="Paul Easter" userId="6549cd31feb53bc1" providerId="LiveId" clId="{2C68D411-2778-4025-B37F-BB103CADF6D1}" dt="2022-04-08T07:47:00.453" v="7546"/>
        <pc:sldMkLst>
          <pc:docMk/>
          <pc:sldMk cId="2616325930" sldId="979"/>
        </pc:sldMkLst>
        <pc:spChg chg="mod">
          <ac:chgData name="Paul Easter" userId="6549cd31feb53bc1" providerId="LiveId" clId="{2C68D411-2778-4025-B37F-BB103CADF6D1}" dt="2022-04-08T07:47:00.453" v="7546"/>
          <ac:spMkLst>
            <pc:docMk/>
            <pc:sldMk cId="2616325930" sldId="979"/>
            <ac:spMk id="5" creationId="{36139819-1AD4-4DCD-95F0-18D759EC04EA}"/>
          </ac:spMkLst>
        </pc:spChg>
      </pc:sldChg>
      <pc:sldChg chg="modSp add mod">
        <pc:chgData name="Paul Easter" userId="6549cd31feb53bc1" providerId="LiveId" clId="{2C68D411-2778-4025-B37F-BB103CADF6D1}" dt="2022-04-08T07:54:50.079" v="7548" actId="14100"/>
        <pc:sldMkLst>
          <pc:docMk/>
          <pc:sldMk cId="4239800899" sldId="981"/>
        </pc:sldMkLst>
        <pc:spChg chg="mod">
          <ac:chgData name="Paul Easter" userId="6549cd31feb53bc1" providerId="LiveId" clId="{2C68D411-2778-4025-B37F-BB103CADF6D1}" dt="2022-04-08T07:54:50.079" v="7548" actId="14100"/>
          <ac:spMkLst>
            <pc:docMk/>
            <pc:sldMk cId="4239800899" sldId="981"/>
            <ac:spMk id="8" creationId="{23F46AD2-E04A-427C-97E8-D335E465FABD}"/>
          </ac:spMkLst>
        </pc:spChg>
      </pc:sldChg>
      <pc:sldChg chg="addSp delSp modSp add mod">
        <pc:chgData name="Paul Easter" userId="6549cd31feb53bc1" providerId="LiveId" clId="{2C68D411-2778-4025-B37F-BB103CADF6D1}" dt="2022-04-08T13:59:28.088" v="7558" actId="20577"/>
        <pc:sldMkLst>
          <pc:docMk/>
          <pc:sldMk cId="3758092807" sldId="982"/>
        </pc:sldMkLst>
        <pc:spChg chg="mod">
          <ac:chgData name="Paul Easter" userId="6549cd31feb53bc1" providerId="LiveId" clId="{2C68D411-2778-4025-B37F-BB103CADF6D1}" dt="2022-04-08T13:59:28.088" v="7558" actId="20577"/>
          <ac:spMkLst>
            <pc:docMk/>
            <pc:sldMk cId="3758092807" sldId="982"/>
            <ac:spMk id="4" creationId="{B59D218B-6139-4537-A8C6-F85794058C5C}"/>
          </ac:spMkLst>
        </pc:spChg>
        <pc:spChg chg="mod">
          <ac:chgData name="Paul Easter" userId="6549cd31feb53bc1" providerId="LiveId" clId="{2C68D411-2778-4025-B37F-BB103CADF6D1}" dt="2022-04-08T07:47:00.453" v="7546"/>
          <ac:spMkLst>
            <pc:docMk/>
            <pc:sldMk cId="3758092807" sldId="982"/>
            <ac:spMk id="5" creationId="{3E7FF391-F274-43E6-945A-FC02F1EE1946}"/>
          </ac:spMkLst>
        </pc:spChg>
        <pc:grpChg chg="add del mod ord">
          <ac:chgData name="Paul Easter" userId="6549cd31feb53bc1" providerId="LiveId" clId="{2C68D411-2778-4025-B37F-BB103CADF6D1}" dt="2022-03-30T08:42:55.935" v="7370" actId="165"/>
          <ac:grpSpMkLst>
            <pc:docMk/>
            <pc:sldMk cId="3758092807" sldId="982"/>
            <ac:grpSpMk id="6" creationId="{3BB9EEB8-D0AB-4CF5-A762-9928F7DD266B}"/>
          </ac:grpSpMkLst>
        </pc:grpChg>
        <pc:grpChg chg="del mod">
          <ac:chgData name="Paul Easter" userId="6549cd31feb53bc1" providerId="LiveId" clId="{2C68D411-2778-4025-B37F-BB103CADF6D1}" dt="2022-03-30T08:41:42.473" v="7352" actId="165"/>
          <ac:grpSpMkLst>
            <pc:docMk/>
            <pc:sldMk cId="3758092807" sldId="982"/>
            <ac:grpSpMk id="7" creationId="{8F455374-C45F-4ACE-904F-F9D6FF57A506}"/>
          </ac:grpSpMkLst>
        </pc:grpChg>
        <pc:grpChg chg="add mod topLvl">
          <ac:chgData name="Paul Easter" userId="6549cd31feb53bc1" providerId="LiveId" clId="{2C68D411-2778-4025-B37F-BB103CADF6D1}" dt="2022-03-30T09:00:57.126" v="7484" actId="165"/>
          <ac:grpSpMkLst>
            <pc:docMk/>
            <pc:sldMk cId="3758092807" sldId="982"/>
            <ac:grpSpMk id="8" creationId="{C557AA14-7576-4598-9938-82AC87C1267E}"/>
          </ac:grpSpMkLst>
        </pc:grpChg>
        <pc:grpChg chg="add del mod">
          <ac:chgData name="Paul Easter" userId="6549cd31feb53bc1" providerId="LiveId" clId="{2C68D411-2778-4025-B37F-BB103CADF6D1}" dt="2022-03-30T09:00:57.126" v="7484" actId="165"/>
          <ac:grpSpMkLst>
            <pc:docMk/>
            <pc:sldMk cId="3758092807" sldId="982"/>
            <ac:grpSpMk id="9" creationId="{07BA3969-AE8C-4739-AE65-41CDF63D0918}"/>
          </ac:grpSpMkLst>
        </pc:grpChg>
        <pc:grpChg chg="add del mod">
          <ac:chgData name="Paul Easter" userId="6549cd31feb53bc1" providerId="LiveId" clId="{2C68D411-2778-4025-B37F-BB103CADF6D1}" dt="2022-03-30T08:41:32.908" v="7348" actId="165"/>
          <ac:grpSpMkLst>
            <pc:docMk/>
            <pc:sldMk cId="3758092807" sldId="982"/>
            <ac:grpSpMk id="11" creationId="{F33F63BA-580C-4E3C-B384-96F91D6FD46D}"/>
          </ac:grpSpMkLst>
        </pc:grpChg>
        <pc:grpChg chg="add del mod">
          <ac:chgData name="Paul Easter" userId="6549cd31feb53bc1" providerId="LiveId" clId="{2C68D411-2778-4025-B37F-BB103CADF6D1}" dt="2022-03-30T08:49:59.519" v="7394" actId="165"/>
          <ac:grpSpMkLst>
            <pc:docMk/>
            <pc:sldMk cId="3758092807" sldId="982"/>
            <ac:grpSpMk id="15" creationId="{5B6BA5B1-136C-4011-862E-82A10012C368}"/>
          </ac:grpSpMkLst>
        </pc:grpChg>
        <pc:grpChg chg="add mod topLvl">
          <ac:chgData name="Paul Easter" userId="6549cd31feb53bc1" providerId="LiveId" clId="{2C68D411-2778-4025-B37F-BB103CADF6D1}" dt="2022-03-30T09:00:57.126" v="7484" actId="165"/>
          <ac:grpSpMkLst>
            <pc:docMk/>
            <pc:sldMk cId="3758092807" sldId="982"/>
            <ac:grpSpMk id="20" creationId="{7F403E4E-3174-42BC-9049-1F9AAF202E8C}"/>
          </ac:grpSpMkLst>
        </pc:grpChg>
        <pc:picChg chg="del mod topLvl">
          <ac:chgData name="Paul Easter" userId="6549cd31feb53bc1" providerId="LiveId" clId="{2C68D411-2778-4025-B37F-BB103CADF6D1}" dt="2022-03-30T08:41:39.353" v="7351" actId="478"/>
          <ac:picMkLst>
            <pc:docMk/>
            <pc:sldMk cId="3758092807" sldId="982"/>
            <ac:picMk id="12" creationId="{41B80E9B-172C-4412-B616-9D2AFED7AA21}"/>
          </ac:picMkLst>
        </pc:picChg>
        <pc:picChg chg="del mod topLvl">
          <ac:chgData name="Paul Easter" userId="6549cd31feb53bc1" providerId="LiveId" clId="{2C68D411-2778-4025-B37F-BB103CADF6D1}" dt="2022-03-30T08:51:47.624" v="7411" actId="478"/>
          <ac:picMkLst>
            <pc:docMk/>
            <pc:sldMk cId="3758092807" sldId="982"/>
            <ac:picMk id="13" creationId="{F9F808A9-8217-4E29-983E-F35BD1F4DCB8}"/>
          </ac:picMkLst>
        </pc:picChg>
        <pc:picChg chg="del mod topLvl">
          <ac:chgData name="Paul Easter" userId="6549cd31feb53bc1" providerId="LiveId" clId="{2C68D411-2778-4025-B37F-BB103CADF6D1}" dt="2022-03-30T08:41:48.025" v="7354" actId="478"/>
          <ac:picMkLst>
            <pc:docMk/>
            <pc:sldMk cId="3758092807" sldId="982"/>
            <ac:picMk id="14" creationId="{99FC14FE-3C02-406C-94F3-65251944C621}"/>
          </ac:picMkLst>
        </pc:picChg>
        <pc:picChg chg="del mod topLvl">
          <ac:chgData name="Paul Easter" userId="6549cd31feb53bc1" providerId="LiveId" clId="{2C68D411-2778-4025-B37F-BB103CADF6D1}" dt="2022-03-30T08:43:02.073" v="7372" actId="478"/>
          <ac:picMkLst>
            <pc:docMk/>
            <pc:sldMk cId="3758092807" sldId="982"/>
            <ac:picMk id="16" creationId="{B283E3D7-2AD9-4EA7-975C-53BE35FACD2E}"/>
          </ac:picMkLst>
        </pc:picChg>
        <pc:picChg chg="mod ord topLvl">
          <ac:chgData name="Paul Easter" userId="6549cd31feb53bc1" providerId="LiveId" clId="{2C68D411-2778-4025-B37F-BB103CADF6D1}" dt="2022-03-30T09:00:57.126" v="7484" actId="165"/>
          <ac:picMkLst>
            <pc:docMk/>
            <pc:sldMk cId="3758092807" sldId="982"/>
            <ac:picMk id="17" creationId="{742A9EEB-47B8-42AF-8985-28D9E5839693}"/>
          </ac:picMkLst>
        </pc:picChg>
        <pc:picChg chg="mod topLvl">
          <ac:chgData name="Paul Easter" userId="6549cd31feb53bc1" providerId="LiveId" clId="{2C68D411-2778-4025-B37F-BB103CADF6D1}" dt="2022-03-30T09:02:16.102" v="7487" actId="207"/>
          <ac:picMkLst>
            <pc:docMk/>
            <pc:sldMk cId="3758092807" sldId="982"/>
            <ac:picMk id="18" creationId="{335BD9AA-E3BF-4946-85F3-BBDA88A5E3ED}"/>
          </ac:picMkLst>
        </pc:picChg>
        <pc:picChg chg="del mod topLvl">
          <ac:chgData name="Paul Easter" userId="6549cd31feb53bc1" providerId="LiveId" clId="{2C68D411-2778-4025-B37F-BB103CADF6D1}" dt="2022-03-30T08:51:45.887" v="7410" actId="478"/>
          <ac:picMkLst>
            <pc:docMk/>
            <pc:sldMk cId="3758092807" sldId="982"/>
            <ac:picMk id="19" creationId="{9860F2E2-4AAE-4BC5-8644-F41710EC3E51}"/>
          </ac:picMkLst>
        </pc:picChg>
        <pc:picChg chg="mod">
          <ac:chgData name="Paul Easter" userId="6549cd31feb53bc1" providerId="LiveId" clId="{2C68D411-2778-4025-B37F-BB103CADF6D1}" dt="2022-03-30T09:00:57.126" v="7484" actId="165"/>
          <ac:picMkLst>
            <pc:docMk/>
            <pc:sldMk cId="3758092807" sldId="982"/>
            <ac:picMk id="21" creationId="{24BA7173-0456-4350-B8CA-033CF518E1AE}"/>
          </ac:picMkLst>
        </pc:picChg>
        <pc:picChg chg="mod">
          <ac:chgData name="Paul Easter" userId="6549cd31feb53bc1" providerId="LiveId" clId="{2C68D411-2778-4025-B37F-BB103CADF6D1}" dt="2022-03-30T09:05:34.176" v="7503" actId="208"/>
          <ac:picMkLst>
            <pc:docMk/>
            <pc:sldMk cId="3758092807" sldId="982"/>
            <ac:picMk id="22" creationId="{AF3CF8A7-C0BC-43EB-B61E-574516A269AE}"/>
          </ac:picMkLst>
        </pc:picChg>
        <pc:cxnChg chg="mod">
          <ac:chgData name="Paul Easter" userId="6549cd31feb53bc1" providerId="LiveId" clId="{2C68D411-2778-4025-B37F-BB103CADF6D1}" dt="2022-03-30T09:00:18.100" v="7483" actId="14100"/>
          <ac:cxnSpMkLst>
            <pc:docMk/>
            <pc:sldMk cId="3758092807" sldId="982"/>
            <ac:cxnSpMk id="25" creationId="{1DE332D6-B64C-4520-A6FD-85B0241C1475}"/>
          </ac:cxnSpMkLst>
        </pc:cxnChg>
      </pc:sldChg>
      <pc:sldChg chg="addSp delSp modSp add del mod">
        <pc:chgData name="Paul Easter" userId="6549cd31feb53bc1" providerId="LiveId" clId="{2C68D411-2778-4025-B37F-BB103CADF6D1}" dt="2022-04-08T08:34:59.948" v="7557" actId="2696"/>
        <pc:sldMkLst>
          <pc:docMk/>
          <pc:sldMk cId="2014214650" sldId="983"/>
        </pc:sldMkLst>
        <pc:spChg chg="del">
          <ac:chgData name="Paul Easter" userId="6549cd31feb53bc1" providerId="LiveId" clId="{2C68D411-2778-4025-B37F-BB103CADF6D1}" dt="2022-04-08T08:32:36.532" v="7552" actId="478"/>
          <ac:spMkLst>
            <pc:docMk/>
            <pc:sldMk cId="2014214650" sldId="983"/>
            <ac:spMk id="2" creationId="{00000000-0000-0000-0000-000000000000}"/>
          </ac:spMkLst>
        </pc:spChg>
        <pc:spChg chg="del">
          <ac:chgData name="Paul Easter" userId="6549cd31feb53bc1" providerId="LiveId" clId="{2C68D411-2778-4025-B37F-BB103CADF6D1}" dt="2022-04-08T08:32:43.548" v="7554" actId="478"/>
          <ac:spMkLst>
            <pc:docMk/>
            <pc:sldMk cId="2014214650" sldId="983"/>
            <ac:spMk id="3" creationId="{00000000-0000-0000-0000-000000000000}"/>
          </ac:spMkLst>
        </pc:spChg>
        <pc:spChg chg="add del mod">
          <ac:chgData name="Paul Easter" userId="6549cd31feb53bc1" providerId="LiveId" clId="{2C68D411-2778-4025-B37F-BB103CADF6D1}" dt="2022-04-08T08:32:38.649" v="7553" actId="478"/>
          <ac:spMkLst>
            <pc:docMk/>
            <pc:sldMk cId="2014214650" sldId="983"/>
            <ac:spMk id="7" creationId="{A8DE0CD4-4E7B-4AD0-B57F-8F30A995222F}"/>
          </ac:spMkLst>
        </pc:spChg>
        <pc:spChg chg="add del mod">
          <ac:chgData name="Paul Easter" userId="6549cd31feb53bc1" providerId="LiveId" clId="{2C68D411-2778-4025-B37F-BB103CADF6D1}" dt="2022-04-08T08:32:45.715" v="7556" actId="478"/>
          <ac:spMkLst>
            <pc:docMk/>
            <pc:sldMk cId="2014214650" sldId="983"/>
            <ac:spMk id="10" creationId="{1899F4EF-11D3-4486-88CA-29CD8F2A9971}"/>
          </ac:spMkLst>
        </pc:spChg>
        <pc:cxnChg chg="del">
          <ac:chgData name="Paul Easter" userId="6549cd31feb53bc1" providerId="LiveId" clId="{2C68D411-2778-4025-B37F-BB103CADF6D1}" dt="2022-04-08T08:32:44.455" v="7555" actId="478"/>
          <ac:cxnSpMkLst>
            <pc:docMk/>
            <pc:sldMk cId="2014214650" sldId="983"/>
            <ac:cxnSpMk id="25" creationId="{1DE332D6-B64C-4520-A6FD-85B0241C1475}"/>
          </ac:cxnSpMkLst>
        </pc:cxn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ata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ata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ata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ata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ata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ata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ata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ata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ata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ata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ata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ata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ata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ata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ata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ata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ata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ata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ata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ata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ata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ata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ata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ata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ata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ata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ata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ata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ata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ata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ata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ata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ata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ata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ata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ata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ata5.xml.rels><?xml version="1.0" encoding="UTF-8" standalone="yes"?>
<Relationships xmlns="http://schemas.openxmlformats.org/package/2006/relationships"><Relationship Id="rId1" Type="http://schemas.openxmlformats.org/officeDocument/2006/relationships/image" Target="../media/image67.jpeg"/></Relationships>
</file>

<file path=ppt/diagrams/_rels/data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ata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ata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ata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_rels/drawing10.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07/relationships/hdphoto" Target="../media/hdphoto9.wdp"/><Relationship Id="rId1" Type="http://schemas.openxmlformats.org/officeDocument/2006/relationships/image" Target="../media/image106.png"/><Relationship Id="rId4" Type="http://schemas.microsoft.com/office/2007/relationships/hdphoto" Target="../media/hdphoto10.wdp"/></Relationships>
</file>

<file path=ppt/diagrams/_rels/drawing11.xml.rels><?xml version="1.0" encoding="UTF-8" standalone="yes"?>
<Relationships xmlns="http://schemas.openxmlformats.org/package/2006/relationships"><Relationship Id="rId3" Type="http://schemas.openxmlformats.org/officeDocument/2006/relationships/image" Target="../media/image109.png"/><Relationship Id="rId2" Type="http://schemas.microsoft.com/office/2007/relationships/hdphoto" Target="../media/hdphoto11.wdp"/><Relationship Id="rId1" Type="http://schemas.openxmlformats.org/officeDocument/2006/relationships/image" Target="../media/image108.png"/><Relationship Id="rId4" Type="http://schemas.microsoft.com/office/2007/relationships/hdphoto" Target="../media/hdphoto12.wdp"/></Relationships>
</file>

<file path=ppt/diagrams/_rels/drawing12.xml.rels><?xml version="1.0" encoding="UTF-8" standalone="yes"?>
<Relationships xmlns="http://schemas.openxmlformats.org/package/2006/relationships"><Relationship Id="rId3" Type="http://schemas.openxmlformats.org/officeDocument/2006/relationships/image" Target="../media/image111.png"/><Relationship Id="rId2" Type="http://schemas.microsoft.com/office/2007/relationships/hdphoto" Target="../media/hdphoto13.wdp"/><Relationship Id="rId1" Type="http://schemas.openxmlformats.org/officeDocument/2006/relationships/image" Target="../media/image110.png"/><Relationship Id="rId4" Type="http://schemas.microsoft.com/office/2007/relationships/hdphoto" Target="../media/hdphoto14.wdp"/></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2" Type="http://schemas.microsoft.com/office/2007/relationships/hdphoto" Target="../media/hdphoto15.wdp"/><Relationship Id="rId1" Type="http://schemas.openxmlformats.org/officeDocument/2006/relationships/image" Target="../media/image112.png"/><Relationship Id="rId4" Type="http://schemas.microsoft.com/office/2007/relationships/hdphoto" Target="../media/hdphoto16.wdp"/></Relationships>
</file>

<file path=ppt/diagrams/_rels/drawing1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image" Target="../media/image114.jpeg"/></Relationships>
</file>

<file path=ppt/diagrams/_rels/drawing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image" Target="../media/image116.jpeg"/></Relationships>
</file>

<file path=ppt/diagrams/_rels/drawing16.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image" Target="../media/image118.jpeg"/></Relationships>
</file>

<file path=ppt/diagrams/_rels/drawing17.xml.rels><?xml version="1.0" encoding="UTF-8" standalone="yes"?>
<Relationships xmlns="http://schemas.openxmlformats.org/package/2006/relationships"><Relationship Id="rId3" Type="http://schemas.openxmlformats.org/officeDocument/2006/relationships/image" Target="../media/image121.png"/><Relationship Id="rId2" Type="http://schemas.microsoft.com/office/2007/relationships/hdphoto" Target="../media/hdphoto17.wdp"/><Relationship Id="rId1" Type="http://schemas.openxmlformats.org/officeDocument/2006/relationships/image" Target="../media/image120.png"/><Relationship Id="rId4" Type="http://schemas.microsoft.com/office/2007/relationships/hdphoto" Target="../media/hdphoto18.wdp"/></Relationships>
</file>

<file path=ppt/diagrams/_rels/drawing18.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image" Target="../media/image122.jpeg"/></Relationships>
</file>

<file path=ppt/diagrams/_rels/drawing19.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image" Target="../media/image124.jpeg"/></Relationships>
</file>

<file path=ppt/diagrams/_rels/drawing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image" Target="../media/image126.jpeg"/></Relationships>
</file>

<file path=ppt/diagrams/_rels/drawing21.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image" Target="../media/image128.jpeg"/></Relationships>
</file>

<file path=ppt/diagrams/_rels/drawing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image" Target="../media/image130.jpeg"/></Relationships>
</file>

<file path=ppt/diagrams/_rels/drawing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image" Target="../media/image132.jpeg"/></Relationships>
</file>

<file path=ppt/diagrams/_rels/drawing2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image" Target="../media/image134.jpeg"/></Relationships>
</file>

<file path=ppt/diagrams/_rels/drawing2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image" Target="../media/image136.jpeg"/></Relationships>
</file>

<file path=ppt/diagrams/_rels/drawing2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image" Target="../media/image138.jpeg"/></Relationships>
</file>

<file path=ppt/diagrams/_rels/drawing2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image" Target="../media/image140.jpeg"/></Relationships>
</file>

<file path=ppt/diagrams/_rels/drawing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image" Target="../media/image142.jpeg"/></Relationships>
</file>

<file path=ppt/diagrams/_rels/drawing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image" Target="../media/image144.jpeg"/></Relationships>
</file>

<file path=ppt/diagrams/_rels/drawing30.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image" Target="../media/image146.jpeg"/></Relationships>
</file>

<file path=ppt/diagrams/_rels/drawing3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image" Target="../media/image148.jpeg"/></Relationships>
</file>

<file path=ppt/diagrams/_rels/drawing32.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image" Target="../media/image150.jpeg"/></Relationships>
</file>

<file path=ppt/diagrams/_rels/drawing33.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image" Target="../media/image170.jpeg"/></Relationships>
</file>

<file path=ppt/diagrams/_rels/drawing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image" Target="../media/image172.jpeg"/></Relationships>
</file>

<file path=ppt/diagrams/_rels/drawing35.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image" Target="../media/image174.jpeg"/></Relationships>
</file>

<file path=ppt/diagrams/_rels/drawing36.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image" Target="../media/image177.jpeg"/></Relationships>
</file>

<file path=ppt/diagrams/_rels/drawing37.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image" Target="../media/image179.jpeg"/></Relationships>
</file>

<file path=ppt/diagrams/_rels/drawing38.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image" Target="../media/image182.jpeg"/></Relationships>
</file>

<file path=ppt/diagrams/_rels/drawing3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image" Target="../media/image184.jpeg"/></Relationships>
</file>

<file path=ppt/diagrams/_rels/drawing40.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image" Target="../media/image186.jpeg"/></Relationships>
</file>

<file path=ppt/diagrams/_rels/drawing41.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image" Target="../media/image188.jpeg"/></Relationships>
</file>

<file path=ppt/diagrams/_rels/drawing42.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image" Target="../media/image190.jpeg"/></Relationships>
</file>

<file path=ppt/diagrams/_rels/drawing43.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image" Target="../media/image192.jpeg"/></Relationships>
</file>

<file path=ppt/diagrams/_rels/drawing44.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image" Target="../media/image195.jpeg"/></Relationships>
</file>

<file path=ppt/diagrams/_rels/drawing4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image" Target="../media/image197.jpeg"/></Relationships>
</file>

<file path=ppt/diagrams/_rels/drawing46.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image" Target="../media/image199.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67.jpeg"/></Relationships>
</file>

<file path=ppt/diagrams/_rels/drawing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image" Target="../media/image68.jpeg"/></Relationships>
</file>

<file path=ppt/diagrams/_rels/drawing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image" Target="../media/image70.jpeg"/></Relationships>
</file>

<file path=ppt/diagrams/_rels/drawing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image" Target="../media/image72.jpeg"/></Relationships>
</file>

<file path=ppt/diagrams/_rels/drawing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image" Target="../media/image104.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19C94E-9F07-4E0A-9E2E-8742B7EDAE3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7157BB7-4B92-4F1E-BBB1-74CF91A33AD7}">
      <dgm:prSet custT="1"/>
      <dgm:spPr/>
      <dgm:t>
        <a:bodyPr/>
        <a:lstStyle/>
        <a:p>
          <a:r>
            <a:rPr lang="en-US" sz="1800" b="1" dirty="0"/>
            <a:t>Orbit</a:t>
          </a:r>
          <a:endParaRPr lang="en-US" sz="1800" dirty="0"/>
        </a:p>
      </dgm:t>
    </dgm:pt>
    <dgm:pt modelId="{14B4F8D9-896F-4877-8D2E-333288D00D2B}" type="parTrans" cxnId="{250502D1-4281-4CE7-9499-D45C8954FC35}">
      <dgm:prSet/>
      <dgm:spPr/>
      <dgm:t>
        <a:bodyPr/>
        <a:lstStyle/>
        <a:p>
          <a:endParaRPr lang="en-US"/>
        </a:p>
      </dgm:t>
    </dgm:pt>
    <dgm:pt modelId="{68DF9C40-9AAC-4C19-9C5D-E7AE0D19D4A1}" type="sibTrans" cxnId="{250502D1-4281-4CE7-9499-D45C8954FC35}">
      <dgm:prSet/>
      <dgm:spPr/>
      <dgm:t>
        <a:bodyPr/>
        <a:lstStyle/>
        <a:p>
          <a:endParaRPr lang="en-US"/>
        </a:p>
      </dgm:t>
    </dgm:pt>
    <dgm:pt modelId="{C4BD7478-10C4-4D6D-8057-997ED4E7E522}">
      <dgm:prSet custT="1"/>
      <dgm:spPr/>
      <dgm:t>
        <a:bodyPr/>
        <a:lstStyle/>
        <a:p>
          <a:r>
            <a:rPr lang="en-US" sz="14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gm:t>
    </dgm:pt>
    <dgm:pt modelId="{76E25BFD-4924-4641-8EAD-F3E41D6E4FDF}" type="parTrans" cxnId="{6795F2C2-1205-41B7-93E9-6BD634FE1C03}">
      <dgm:prSet/>
      <dgm:spPr/>
      <dgm:t>
        <a:bodyPr/>
        <a:lstStyle/>
        <a:p>
          <a:endParaRPr lang="en-US"/>
        </a:p>
      </dgm:t>
    </dgm:pt>
    <dgm:pt modelId="{482FB95E-B3D2-4072-992E-553CD772B494}" type="sibTrans" cxnId="{6795F2C2-1205-41B7-93E9-6BD634FE1C03}">
      <dgm:prSet/>
      <dgm:spPr/>
      <dgm:t>
        <a:bodyPr/>
        <a:lstStyle/>
        <a:p>
          <a:endParaRPr lang="en-US"/>
        </a:p>
      </dgm:t>
    </dgm:pt>
    <dgm:pt modelId="{EF003724-42DF-4DF5-B7D6-813EB162C85A}" type="pres">
      <dgm:prSet presAssocID="{2819C94E-9F07-4E0A-9E2E-8742B7EDAE3F}" presName="vert0" presStyleCnt="0">
        <dgm:presLayoutVars>
          <dgm:dir/>
          <dgm:animOne val="branch"/>
          <dgm:animLvl val="lvl"/>
        </dgm:presLayoutVars>
      </dgm:prSet>
      <dgm:spPr/>
    </dgm:pt>
    <dgm:pt modelId="{D882731B-3E9A-42BA-840C-B02AB7E6B44B}" type="pres">
      <dgm:prSet presAssocID="{47157BB7-4B92-4F1E-BBB1-74CF91A33AD7}" presName="thickLine" presStyleLbl="alignNode1" presStyleIdx="0" presStyleCnt="2"/>
      <dgm:spPr/>
    </dgm:pt>
    <dgm:pt modelId="{47C2611C-20DF-44C2-A528-FF54919D55E6}" type="pres">
      <dgm:prSet presAssocID="{47157BB7-4B92-4F1E-BBB1-74CF91A33AD7}" presName="horz1" presStyleCnt="0"/>
      <dgm:spPr/>
    </dgm:pt>
    <dgm:pt modelId="{F9EE92B7-22AD-4879-8F88-AE0DE6FB3159}" type="pres">
      <dgm:prSet presAssocID="{47157BB7-4B92-4F1E-BBB1-74CF91A33AD7}" presName="tx1" presStyleLbl="revTx" presStyleIdx="0" presStyleCnt="2"/>
      <dgm:spPr/>
    </dgm:pt>
    <dgm:pt modelId="{88B60E5C-37B4-4C70-A7EE-6EC97F49DBF8}" type="pres">
      <dgm:prSet presAssocID="{47157BB7-4B92-4F1E-BBB1-74CF91A33AD7}" presName="vert1" presStyleCnt="0"/>
      <dgm:spPr/>
    </dgm:pt>
    <dgm:pt modelId="{CFD854F7-4612-495D-83FC-BE60279E9EC9}" type="pres">
      <dgm:prSet presAssocID="{C4BD7478-10C4-4D6D-8057-997ED4E7E522}" presName="thickLine" presStyleLbl="alignNode1" presStyleIdx="1" presStyleCnt="2"/>
      <dgm:spPr/>
    </dgm:pt>
    <dgm:pt modelId="{BB3C66CD-BD82-4828-A85F-8B89A8D55AA7}" type="pres">
      <dgm:prSet presAssocID="{C4BD7478-10C4-4D6D-8057-997ED4E7E522}" presName="horz1" presStyleCnt="0"/>
      <dgm:spPr/>
    </dgm:pt>
    <dgm:pt modelId="{59E41E29-C391-41DD-A778-16F0D37CF00A}" type="pres">
      <dgm:prSet presAssocID="{C4BD7478-10C4-4D6D-8057-997ED4E7E522}" presName="tx1" presStyleLbl="revTx" presStyleIdx="1" presStyleCnt="2"/>
      <dgm:spPr/>
    </dgm:pt>
    <dgm:pt modelId="{6309B7CD-85DD-49C9-9427-C58038678894}" type="pres">
      <dgm:prSet presAssocID="{C4BD7478-10C4-4D6D-8057-997ED4E7E522}" presName="vert1" presStyleCnt="0"/>
      <dgm:spPr/>
    </dgm:pt>
  </dgm:ptLst>
  <dgm:cxnLst>
    <dgm:cxn modelId="{0D105B10-5FF9-4953-B373-BDD5983206C6}" type="presOf" srcId="{47157BB7-4B92-4F1E-BBB1-74CF91A33AD7}" destId="{F9EE92B7-22AD-4879-8F88-AE0DE6FB3159}" srcOrd="0" destOrd="0" presId="urn:microsoft.com/office/officeart/2008/layout/LinedList"/>
    <dgm:cxn modelId="{1BDBD439-B494-45CE-9685-FBBBB4B8F01C}" type="presOf" srcId="{2819C94E-9F07-4E0A-9E2E-8742B7EDAE3F}" destId="{EF003724-42DF-4DF5-B7D6-813EB162C85A}" srcOrd="0" destOrd="0" presId="urn:microsoft.com/office/officeart/2008/layout/LinedList"/>
    <dgm:cxn modelId="{05714EBB-7F14-4999-B7A8-3DB5E7544F5B}" type="presOf" srcId="{C4BD7478-10C4-4D6D-8057-997ED4E7E522}" destId="{59E41E29-C391-41DD-A778-16F0D37CF00A}" srcOrd="0" destOrd="0" presId="urn:microsoft.com/office/officeart/2008/layout/LinedList"/>
    <dgm:cxn modelId="{6795F2C2-1205-41B7-93E9-6BD634FE1C03}" srcId="{2819C94E-9F07-4E0A-9E2E-8742B7EDAE3F}" destId="{C4BD7478-10C4-4D6D-8057-997ED4E7E522}" srcOrd="1" destOrd="0" parTransId="{76E25BFD-4924-4641-8EAD-F3E41D6E4FDF}" sibTransId="{482FB95E-B3D2-4072-992E-553CD772B494}"/>
    <dgm:cxn modelId="{250502D1-4281-4CE7-9499-D45C8954FC35}" srcId="{2819C94E-9F07-4E0A-9E2E-8742B7EDAE3F}" destId="{47157BB7-4B92-4F1E-BBB1-74CF91A33AD7}" srcOrd="0" destOrd="0" parTransId="{14B4F8D9-896F-4877-8D2E-333288D00D2B}" sibTransId="{68DF9C40-9AAC-4C19-9C5D-E7AE0D19D4A1}"/>
    <dgm:cxn modelId="{13E46E58-2157-4064-B9D0-43B5AD3FC546}" type="presParOf" srcId="{EF003724-42DF-4DF5-B7D6-813EB162C85A}" destId="{D882731B-3E9A-42BA-840C-B02AB7E6B44B}" srcOrd="0" destOrd="0" presId="urn:microsoft.com/office/officeart/2008/layout/LinedList"/>
    <dgm:cxn modelId="{AE29B16F-5C02-4A37-AA65-D6DDF162E727}" type="presParOf" srcId="{EF003724-42DF-4DF5-B7D6-813EB162C85A}" destId="{47C2611C-20DF-44C2-A528-FF54919D55E6}" srcOrd="1" destOrd="0" presId="urn:microsoft.com/office/officeart/2008/layout/LinedList"/>
    <dgm:cxn modelId="{0E7420B6-8DFB-4395-806E-39788A419252}" type="presParOf" srcId="{47C2611C-20DF-44C2-A528-FF54919D55E6}" destId="{F9EE92B7-22AD-4879-8F88-AE0DE6FB3159}" srcOrd="0" destOrd="0" presId="urn:microsoft.com/office/officeart/2008/layout/LinedList"/>
    <dgm:cxn modelId="{FDD57540-3535-4057-9845-3A961BF19D1B}" type="presParOf" srcId="{47C2611C-20DF-44C2-A528-FF54919D55E6}" destId="{88B60E5C-37B4-4C70-A7EE-6EC97F49DBF8}" srcOrd="1" destOrd="0" presId="urn:microsoft.com/office/officeart/2008/layout/LinedList"/>
    <dgm:cxn modelId="{7EA4604D-804C-432E-B6FE-DDC37D97F7DE}" type="presParOf" srcId="{EF003724-42DF-4DF5-B7D6-813EB162C85A}" destId="{CFD854F7-4612-495D-83FC-BE60279E9EC9}" srcOrd="2" destOrd="0" presId="urn:microsoft.com/office/officeart/2008/layout/LinedList"/>
    <dgm:cxn modelId="{CE9C6916-C1F5-4C0F-A0AB-6560C7C325D1}" type="presParOf" srcId="{EF003724-42DF-4DF5-B7D6-813EB162C85A}" destId="{BB3C66CD-BD82-4828-A85F-8B89A8D55AA7}" srcOrd="3" destOrd="0" presId="urn:microsoft.com/office/officeart/2008/layout/LinedList"/>
    <dgm:cxn modelId="{D373435F-EB16-4106-91A1-A9F08D0DD91B}" type="presParOf" srcId="{BB3C66CD-BD82-4828-A85F-8B89A8D55AA7}" destId="{59E41E29-C391-41DD-A778-16F0D37CF00A}" srcOrd="0" destOrd="0" presId="urn:microsoft.com/office/officeart/2008/layout/LinedList"/>
    <dgm:cxn modelId="{18DF31DD-57D9-4D86-B6EF-E81A7B3B2152}" type="presParOf" srcId="{BB3C66CD-BD82-4828-A85F-8B89A8D55AA7}" destId="{6309B7CD-85DD-49C9-9427-C5803867889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Mercury, Venus, and Earth Orbits (Sun in center)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 Orbits and Asteroid Belt</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Inner Planet Orbits and Asteroid Belt</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All Planet Orbits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Atlantis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Atlantis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Center of Athens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Center of Athens with the overlay of the Sun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Mercury Enclosing the Center Island</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Mercury Enclosing the Center Island</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Geoglyph Outside the Orbital Zone of Mercury</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Geoglyph Outside the Orbital Zone of Mercury</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Venus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Venus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1243E-92E8-4ACD-AC7B-A426D5973B5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0CB2F9DD-C695-4995-BA61-37612C86072A}">
      <dgm:prSet custT="1"/>
      <dgm:spPr/>
      <dgm:t>
        <a:bodyPr/>
        <a:lstStyle/>
        <a:p>
          <a:r>
            <a:rPr lang="en-US" sz="1800" b="1" dirty="0"/>
            <a:t>Orbital Radius</a:t>
          </a:r>
          <a:endParaRPr lang="en-US" sz="1800" dirty="0"/>
        </a:p>
      </dgm:t>
    </dgm:pt>
    <dgm:pt modelId="{A70C5733-DC37-4472-BF95-28A8C8E29667}" type="parTrans" cxnId="{39BF941D-8CF6-47F9-B05C-CE3705CD53AA}">
      <dgm:prSet/>
      <dgm:spPr/>
      <dgm:t>
        <a:bodyPr/>
        <a:lstStyle/>
        <a:p>
          <a:endParaRPr lang="en-US"/>
        </a:p>
      </dgm:t>
    </dgm:pt>
    <dgm:pt modelId="{ED1CDD95-2EE5-49D2-B633-3F1B376F46A9}" type="sibTrans" cxnId="{39BF941D-8CF6-47F9-B05C-CE3705CD53AA}">
      <dgm:prSet/>
      <dgm:spPr/>
      <dgm:t>
        <a:bodyPr/>
        <a:lstStyle/>
        <a:p>
          <a:endParaRPr lang="en-US"/>
        </a:p>
      </dgm:t>
    </dgm:pt>
    <dgm:pt modelId="{A8A5C893-CFC9-4B94-B189-3A3FD6D3EE88}">
      <dgm:prSet custT="1"/>
      <dgm:spPr/>
      <dgm:t>
        <a:bodyPr/>
        <a:lstStyle/>
        <a:p>
          <a:r>
            <a:rPr lang="en-US" sz="14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dirty="0"/>
          </a:br>
          <a:br>
            <a:rPr lang="en-US" sz="1300" dirty="0"/>
          </a:br>
          <a:endParaRPr lang="en-US" sz="1300" dirty="0"/>
        </a:p>
      </dgm:t>
    </dgm:pt>
    <dgm:pt modelId="{EE2ED974-4D08-4961-A887-CD1D81AD103A}" type="parTrans" cxnId="{570F9F73-85FD-43F9-8F5B-2F4F8DBBA340}">
      <dgm:prSet/>
      <dgm:spPr/>
      <dgm:t>
        <a:bodyPr/>
        <a:lstStyle/>
        <a:p>
          <a:endParaRPr lang="en-US"/>
        </a:p>
      </dgm:t>
    </dgm:pt>
    <dgm:pt modelId="{ADC4F4F8-6449-423E-9F3F-276933D036C6}" type="sibTrans" cxnId="{570F9F73-85FD-43F9-8F5B-2F4F8DBBA340}">
      <dgm:prSet/>
      <dgm:spPr/>
      <dgm:t>
        <a:bodyPr/>
        <a:lstStyle/>
        <a:p>
          <a:endParaRPr lang="en-US"/>
        </a:p>
      </dgm:t>
    </dgm:pt>
    <dgm:pt modelId="{D348ED5C-33BD-47E5-939C-64F9F405C92A}" type="pres">
      <dgm:prSet presAssocID="{FBA1243E-92E8-4ACD-AC7B-A426D5973B5E}" presName="vert0" presStyleCnt="0">
        <dgm:presLayoutVars>
          <dgm:dir/>
          <dgm:animOne val="branch"/>
          <dgm:animLvl val="lvl"/>
        </dgm:presLayoutVars>
      </dgm:prSet>
      <dgm:spPr/>
    </dgm:pt>
    <dgm:pt modelId="{6EE753D4-B05C-4158-904A-DBD8C39F35D4}" type="pres">
      <dgm:prSet presAssocID="{0CB2F9DD-C695-4995-BA61-37612C86072A}" presName="thickLine" presStyleLbl="alignNode1" presStyleIdx="0" presStyleCnt="2"/>
      <dgm:spPr/>
    </dgm:pt>
    <dgm:pt modelId="{E763DBC2-5E15-49F5-8744-422CF4B8B5C1}" type="pres">
      <dgm:prSet presAssocID="{0CB2F9DD-C695-4995-BA61-37612C86072A}" presName="horz1" presStyleCnt="0"/>
      <dgm:spPr/>
    </dgm:pt>
    <dgm:pt modelId="{D7C5FDC8-972D-402F-98CB-ED813921FBF0}" type="pres">
      <dgm:prSet presAssocID="{0CB2F9DD-C695-4995-BA61-37612C86072A}" presName="tx1" presStyleLbl="revTx" presStyleIdx="0" presStyleCnt="2"/>
      <dgm:spPr/>
    </dgm:pt>
    <dgm:pt modelId="{A0657BC3-D9C9-414F-91EB-7F15F02AA0ED}" type="pres">
      <dgm:prSet presAssocID="{0CB2F9DD-C695-4995-BA61-37612C86072A}" presName="vert1" presStyleCnt="0"/>
      <dgm:spPr/>
    </dgm:pt>
    <dgm:pt modelId="{1149A867-371A-48DD-9187-9E79F39C8D2C}" type="pres">
      <dgm:prSet presAssocID="{A8A5C893-CFC9-4B94-B189-3A3FD6D3EE88}" presName="thickLine" presStyleLbl="alignNode1" presStyleIdx="1" presStyleCnt="2"/>
      <dgm:spPr/>
    </dgm:pt>
    <dgm:pt modelId="{017C89B3-FA53-42C9-A40B-A48A5427AFBB}" type="pres">
      <dgm:prSet presAssocID="{A8A5C893-CFC9-4B94-B189-3A3FD6D3EE88}" presName="horz1" presStyleCnt="0"/>
      <dgm:spPr/>
    </dgm:pt>
    <dgm:pt modelId="{FBB86C95-2251-4532-BB20-420265C5B986}" type="pres">
      <dgm:prSet presAssocID="{A8A5C893-CFC9-4B94-B189-3A3FD6D3EE88}" presName="tx1" presStyleLbl="revTx" presStyleIdx="1" presStyleCnt="2"/>
      <dgm:spPr/>
    </dgm:pt>
    <dgm:pt modelId="{F53943C7-99DA-4B7A-BEF8-84248625730A}" type="pres">
      <dgm:prSet presAssocID="{A8A5C893-CFC9-4B94-B189-3A3FD6D3EE88}" presName="vert1" presStyleCnt="0"/>
      <dgm:spPr/>
    </dgm:pt>
  </dgm:ptLst>
  <dgm:cxnLst>
    <dgm:cxn modelId="{39BF941D-8CF6-47F9-B05C-CE3705CD53AA}" srcId="{FBA1243E-92E8-4ACD-AC7B-A426D5973B5E}" destId="{0CB2F9DD-C695-4995-BA61-37612C86072A}" srcOrd="0" destOrd="0" parTransId="{A70C5733-DC37-4472-BF95-28A8C8E29667}" sibTransId="{ED1CDD95-2EE5-49D2-B633-3F1B376F46A9}"/>
    <dgm:cxn modelId="{570F9F73-85FD-43F9-8F5B-2F4F8DBBA340}" srcId="{FBA1243E-92E8-4ACD-AC7B-A426D5973B5E}" destId="{A8A5C893-CFC9-4B94-B189-3A3FD6D3EE88}" srcOrd="1" destOrd="0" parTransId="{EE2ED974-4D08-4961-A887-CD1D81AD103A}" sibTransId="{ADC4F4F8-6449-423E-9F3F-276933D036C6}"/>
    <dgm:cxn modelId="{FD7AA1A7-276A-49F8-BD21-3E58C7C4FC7B}" type="presOf" srcId="{0CB2F9DD-C695-4995-BA61-37612C86072A}" destId="{D7C5FDC8-972D-402F-98CB-ED813921FBF0}" srcOrd="0" destOrd="0" presId="urn:microsoft.com/office/officeart/2008/layout/LinedList"/>
    <dgm:cxn modelId="{C2F548B2-B3B0-45D9-83CD-E81B76D18350}" type="presOf" srcId="{FBA1243E-92E8-4ACD-AC7B-A426D5973B5E}" destId="{D348ED5C-33BD-47E5-939C-64F9F405C92A}" srcOrd="0" destOrd="0" presId="urn:microsoft.com/office/officeart/2008/layout/LinedList"/>
    <dgm:cxn modelId="{C6747EE1-577D-48C1-A233-E9664A1A8C5B}" type="presOf" srcId="{A8A5C893-CFC9-4B94-B189-3A3FD6D3EE88}" destId="{FBB86C95-2251-4532-BB20-420265C5B986}" srcOrd="0" destOrd="0" presId="urn:microsoft.com/office/officeart/2008/layout/LinedList"/>
    <dgm:cxn modelId="{F074304B-6E48-4699-A419-D25181CDCD8C}" type="presParOf" srcId="{D348ED5C-33BD-47E5-939C-64F9F405C92A}" destId="{6EE753D4-B05C-4158-904A-DBD8C39F35D4}" srcOrd="0" destOrd="0" presId="urn:microsoft.com/office/officeart/2008/layout/LinedList"/>
    <dgm:cxn modelId="{9D1E65A4-A4B8-4BA4-A851-11FCB7960691}" type="presParOf" srcId="{D348ED5C-33BD-47E5-939C-64F9F405C92A}" destId="{E763DBC2-5E15-49F5-8744-422CF4B8B5C1}" srcOrd="1" destOrd="0" presId="urn:microsoft.com/office/officeart/2008/layout/LinedList"/>
    <dgm:cxn modelId="{B4740CEC-6AC8-42D5-9775-FD1109995C6D}" type="presParOf" srcId="{E763DBC2-5E15-49F5-8744-422CF4B8B5C1}" destId="{D7C5FDC8-972D-402F-98CB-ED813921FBF0}" srcOrd="0" destOrd="0" presId="urn:microsoft.com/office/officeart/2008/layout/LinedList"/>
    <dgm:cxn modelId="{3461456E-B8CB-43FE-BB50-05FDB3951612}" type="presParOf" srcId="{E763DBC2-5E15-49F5-8744-422CF4B8B5C1}" destId="{A0657BC3-D9C9-414F-91EB-7F15F02AA0ED}" srcOrd="1" destOrd="0" presId="urn:microsoft.com/office/officeart/2008/layout/LinedList"/>
    <dgm:cxn modelId="{76EE7A38-0A13-4546-A37D-99C005E13F0E}" type="presParOf" srcId="{D348ED5C-33BD-47E5-939C-64F9F405C92A}" destId="{1149A867-371A-48DD-9187-9E79F39C8D2C}" srcOrd="2" destOrd="0" presId="urn:microsoft.com/office/officeart/2008/layout/LinedList"/>
    <dgm:cxn modelId="{76267374-1244-4D29-84A0-16B0FC5BBBAE}" type="presParOf" srcId="{D348ED5C-33BD-47E5-939C-64F9F405C92A}" destId="{017C89B3-FA53-42C9-A40B-A48A5427AFBB}" srcOrd="3" destOrd="0" presId="urn:microsoft.com/office/officeart/2008/layout/LinedList"/>
    <dgm:cxn modelId="{A4285BEB-433B-4F9C-8849-0651A040CCC9}" type="presParOf" srcId="{017C89B3-FA53-42C9-A40B-A48A5427AFBB}" destId="{FBB86C95-2251-4532-BB20-420265C5B986}" srcOrd="0" destOrd="0" presId="urn:microsoft.com/office/officeart/2008/layout/LinedList"/>
    <dgm:cxn modelId="{003A03E8-E50C-43BA-A25A-309789789F1A}" type="presParOf" srcId="{017C89B3-FA53-42C9-A40B-A48A5427AFBB}" destId="{F53943C7-99DA-4B7A-BEF8-84248625730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Earth</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Earth</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Mars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Mars</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b="0" dirty="0">
              <a:latin typeface="+mj-lt"/>
            </a:rPr>
            <a:t>Asteroid Belt Zone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b="0" dirty="0">
              <a:latin typeface="+mj-lt"/>
            </a:rPr>
            <a:t>Asteroid Belt Zone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Jupiter</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Jupiter</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Saturn</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6DC1E-DD76-4D1E-9CFD-281C052DA17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2EE4705-C4A5-4A56-A3DC-E518A7D33801}">
      <dgm:prSet custT="1"/>
      <dgm:spPr/>
      <dgm:t>
        <a:bodyPr/>
        <a:lstStyle/>
        <a:p>
          <a:r>
            <a:rPr lang="en-US" sz="1800" b="1" dirty="0"/>
            <a:t>Orbital Period</a:t>
          </a:r>
          <a:endParaRPr lang="en-US" sz="1800" dirty="0"/>
        </a:p>
      </dgm:t>
    </dgm:pt>
    <dgm:pt modelId="{E30D3DB8-A15B-4D81-AB98-EFF4345B8FE4}" type="parTrans" cxnId="{CAF18157-3033-4C32-BA7D-F75EF6F27317}">
      <dgm:prSet/>
      <dgm:spPr/>
      <dgm:t>
        <a:bodyPr/>
        <a:lstStyle/>
        <a:p>
          <a:endParaRPr lang="en-US"/>
        </a:p>
      </dgm:t>
    </dgm:pt>
    <dgm:pt modelId="{7DB3DE17-A36B-4283-832F-99A6DBB51F3F}" type="sibTrans" cxnId="{CAF18157-3033-4C32-BA7D-F75EF6F27317}">
      <dgm:prSet/>
      <dgm:spPr/>
      <dgm:t>
        <a:bodyPr/>
        <a:lstStyle/>
        <a:p>
          <a:endParaRPr lang="en-US"/>
        </a:p>
      </dgm:t>
    </dgm:pt>
    <dgm:pt modelId="{853C45A2-1745-482F-A7D2-223573445632}">
      <dgm:prSet custT="1"/>
      <dgm:spPr/>
      <dgm:t>
        <a:bodyPr/>
        <a:lstStyle/>
        <a:p>
          <a:r>
            <a:rPr lang="en-US" sz="14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dirty="0"/>
            <a:t>360</a:t>
          </a:r>
          <a:r>
            <a:rPr lang="en-US" sz="1400" dirty="0"/>
            <a:t>° revolution of one celestial body around another, e.g., the Earth orbiting the Sun, relative to the fixed stars projected in the sky.</a:t>
          </a:r>
          <a:br>
            <a:rPr lang="en-US" sz="1400" dirty="0"/>
          </a:br>
          <a:br>
            <a:rPr lang="en-US" sz="1300" dirty="0"/>
          </a:br>
          <a:endParaRPr lang="en-US" sz="1300" dirty="0"/>
        </a:p>
      </dgm:t>
    </dgm:pt>
    <dgm:pt modelId="{EEA03937-2F5D-4F82-B052-A3496EE97EC3}" type="parTrans" cxnId="{1BE1ED40-06F8-4493-A7D2-918FB36C5F3B}">
      <dgm:prSet/>
      <dgm:spPr/>
      <dgm:t>
        <a:bodyPr/>
        <a:lstStyle/>
        <a:p>
          <a:endParaRPr lang="en-US"/>
        </a:p>
      </dgm:t>
    </dgm:pt>
    <dgm:pt modelId="{644EE2A4-A0C0-4DE6-A57E-9BB496AABFAB}" type="sibTrans" cxnId="{1BE1ED40-06F8-4493-A7D2-918FB36C5F3B}">
      <dgm:prSet/>
      <dgm:spPr/>
      <dgm:t>
        <a:bodyPr/>
        <a:lstStyle/>
        <a:p>
          <a:endParaRPr lang="en-US"/>
        </a:p>
      </dgm:t>
    </dgm:pt>
    <dgm:pt modelId="{8E63E6D3-5C49-4E84-BF04-BAC4EA480883}" type="pres">
      <dgm:prSet presAssocID="{82F6DC1E-DD76-4D1E-9CFD-281C052DA17D}" presName="vert0" presStyleCnt="0">
        <dgm:presLayoutVars>
          <dgm:dir/>
          <dgm:animOne val="branch"/>
          <dgm:animLvl val="lvl"/>
        </dgm:presLayoutVars>
      </dgm:prSet>
      <dgm:spPr/>
    </dgm:pt>
    <dgm:pt modelId="{73C2FB13-6B80-4FA1-98C9-5343BCD5C0C2}" type="pres">
      <dgm:prSet presAssocID="{C2EE4705-C4A5-4A56-A3DC-E518A7D33801}" presName="thickLine" presStyleLbl="alignNode1" presStyleIdx="0" presStyleCnt="2"/>
      <dgm:spPr/>
    </dgm:pt>
    <dgm:pt modelId="{104B9561-AD36-4722-A2BE-368FDE52705A}" type="pres">
      <dgm:prSet presAssocID="{C2EE4705-C4A5-4A56-A3DC-E518A7D33801}" presName="horz1" presStyleCnt="0"/>
      <dgm:spPr/>
    </dgm:pt>
    <dgm:pt modelId="{5907E67A-E572-4AFB-9F1C-703A26E6778B}" type="pres">
      <dgm:prSet presAssocID="{C2EE4705-C4A5-4A56-A3DC-E518A7D33801}" presName="tx1" presStyleLbl="revTx" presStyleIdx="0" presStyleCnt="2"/>
      <dgm:spPr/>
    </dgm:pt>
    <dgm:pt modelId="{A19A3845-5732-40A0-B21D-BF37895E685A}" type="pres">
      <dgm:prSet presAssocID="{C2EE4705-C4A5-4A56-A3DC-E518A7D33801}" presName="vert1" presStyleCnt="0"/>
      <dgm:spPr/>
    </dgm:pt>
    <dgm:pt modelId="{4E5219EE-F3A9-454A-8505-67BA3169BABA}" type="pres">
      <dgm:prSet presAssocID="{853C45A2-1745-482F-A7D2-223573445632}" presName="thickLine" presStyleLbl="alignNode1" presStyleIdx="1" presStyleCnt="2"/>
      <dgm:spPr/>
    </dgm:pt>
    <dgm:pt modelId="{11A504B1-6C22-48BD-97EC-3DDB3A2F0F0F}" type="pres">
      <dgm:prSet presAssocID="{853C45A2-1745-482F-A7D2-223573445632}" presName="horz1" presStyleCnt="0"/>
      <dgm:spPr/>
    </dgm:pt>
    <dgm:pt modelId="{056F4CEA-DA8B-44AB-BAFB-A4B51D4AB3E5}" type="pres">
      <dgm:prSet presAssocID="{853C45A2-1745-482F-A7D2-223573445632}" presName="tx1" presStyleLbl="revTx" presStyleIdx="1" presStyleCnt="2"/>
      <dgm:spPr/>
    </dgm:pt>
    <dgm:pt modelId="{2686AD93-C21F-4C4D-9E90-8BE06A207EC9}" type="pres">
      <dgm:prSet presAssocID="{853C45A2-1745-482F-A7D2-223573445632}" presName="vert1" presStyleCnt="0"/>
      <dgm:spPr/>
    </dgm:pt>
  </dgm:ptLst>
  <dgm:cxnLst>
    <dgm:cxn modelId="{7F1F7E03-6FCA-42AE-B4B3-2758F6565CBC}" type="presOf" srcId="{82F6DC1E-DD76-4D1E-9CFD-281C052DA17D}" destId="{8E63E6D3-5C49-4E84-BF04-BAC4EA480883}" srcOrd="0" destOrd="0" presId="urn:microsoft.com/office/officeart/2008/layout/LinedList"/>
    <dgm:cxn modelId="{E567C526-9D25-4313-81F4-54CE86357FC7}" type="presOf" srcId="{853C45A2-1745-482F-A7D2-223573445632}" destId="{056F4CEA-DA8B-44AB-BAFB-A4B51D4AB3E5}" srcOrd="0" destOrd="0" presId="urn:microsoft.com/office/officeart/2008/layout/LinedList"/>
    <dgm:cxn modelId="{9958C935-255F-4F9F-87B7-A263CB8A2ED2}" type="presOf" srcId="{C2EE4705-C4A5-4A56-A3DC-E518A7D33801}" destId="{5907E67A-E572-4AFB-9F1C-703A26E6778B}" srcOrd="0" destOrd="0" presId="urn:microsoft.com/office/officeart/2008/layout/LinedList"/>
    <dgm:cxn modelId="{1BE1ED40-06F8-4493-A7D2-918FB36C5F3B}" srcId="{82F6DC1E-DD76-4D1E-9CFD-281C052DA17D}" destId="{853C45A2-1745-482F-A7D2-223573445632}" srcOrd="1" destOrd="0" parTransId="{EEA03937-2F5D-4F82-B052-A3496EE97EC3}" sibTransId="{644EE2A4-A0C0-4DE6-A57E-9BB496AABFAB}"/>
    <dgm:cxn modelId="{CAF18157-3033-4C32-BA7D-F75EF6F27317}" srcId="{82F6DC1E-DD76-4D1E-9CFD-281C052DA17D}" destId="{C2EE4705-C4A5-4A56-A3DC-E518A7D33801}" srcOrd="0" destOrd="0" parTransId="{E30D3DB8-A15B-4D81-AB98-EFF4345B8FE4}" sibTransId="{7DB3DE17-A36B-4283-832F-99A6DBB51F3F}"/>
    <dgm:cxn modelId="{672208A0-B645-4959-B670-70D7C3F4E18E}" type="presParOf" srcId="{8E63E6D3-5C49-4E84-BF04-BAC4EA480883}" destId="{73C2FB13-6B80-4FA1-98C9-5343BCD5C0C2}" srcOrd="0" destOrd="0" presId="urn:microsoft.com/office/officeart/2008/layout/LinedList"/>
    <dgm:cxn modelId="{08723304-9006-42C6-A371-329BE0D4E08E}" type="presParOf" srcId="{8E63E6D3-5C49-4E84-BF04-BAC4EA480883}" destId="{104B9561-AD36-4722-A2BE-368FDE52705A}" srcOrd="1" destOrd="0" presId="urn:microsoft.com/office/officeart/2008/layout/LinedList"/>
    <dgm:cxn modelId="{3ABF9674-DCC1-404D-B26D-26B346BD9A61}" type="presParOf" srcId="{104B9561-AD36-4722-A2BE-368FDE52705A}" destId="{5907E67A-E572-4AFB-9F1C-703A26E6778B}" srcOrd="0" destOrd="0" presId="urn:microsoft.com/office/officeart/2008/layout/LinedList"/>
    <dgm:cxn modelId="{768760AE-DC30-4240-BABD-BB4BDF536E5B}" type="presParOf" srcId="{104B9561-AD36-4722-A2BE-368FDE52705A}" destId="{A19A3845-5732-40A0-B21D-BF37895E685A}" srcOrd="1" destOrd="0" presId="urn:microsoft.com/office/officeart/2008/layout/LinedList"/>
    <dgm:cxn modelId="{849D0FB3-54CE-428B-974F-EA92AEB9D88E}" type="presParOf" srcId="{8E63E6D3-5C49-4E84-BF04-BAC4EA480883}" destId="{4E5219EE-F3A9-454A-8505-67BA3169BABA}" srcOrd="2" destOrd="0" presId="urn:microsoft.com/office/officeart/2008/layout/LinedList"/>
    <dgm:cxn modelId="{3B5B2139-E0DC-49BF-AFE1-9FEC3D988055}" type="presParOf" srcId="{8E63E6D3-5C49-4E84-BF04-BAC4EA480883}" destId="{11A504B1-6C22-48BD-97EC-3DDB3A2F0F0F}" srcOrd="3" destOrd="0" presId="urn:microsoft.com/office/officeart/2008/layout/LinedList"/>
    <dgm:cxn modelId="{545751F0-BBFE-4826-A9B8-43CA43347612}" type="presParOf" srcId="{11A504B1-6C22-48BD-97EC-3DDB3A2F0F0F}" destId="{056F4CEA-DA8B-44AB-BAFB-A4B51D4AB3E5}" srcOrd="0" destOrd="0" presId="urn:microsoft.com/office/officeart/2008/layout/LinedList"/>
    <dgm:cxn modelId="{B094CA90-13FA-4101-94B1-34C8D0B0C8CD}" type="presParOf" srcId="{11A504B1-6C22-48BD-97EC-3DDB3A2F0F0F}" destId="{2686AD93-C21F-4C4D-9E90-8BE06A207EC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Uranus</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Uranus</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Orbital Zone of </a:t>
          </a:r>
          <a:r>
            <a:rPr lang="en-US" sz="1400" b="0" dirty="0">
              <a:latin typeface="+mj-lt"/>
            </a:rPr>
            <a:t>Neptune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Orbital Zone of </a:t>
          </a:r>
          <a:r>
            <a:rPr lang="en-US" sz="1400" b="0" dirty="0">
              <a:latin typeface="+mj-lt"/>
            </a:rPr>
            <a:t>Neptune</a:t>
          </a:r>
          <a:endParaRPr lang="en-US" sz="1400" dirty="0"/>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Possible structure location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Possible structure location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Canal/Channel Structure</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Canal/Channel Structure</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1B157E-DCF4-4DD5-9812-BE413F96E8A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E0E8FEC-AEF1-4875-AA12-E17369ACEA20}">
      <dgm:prSet custT="1"/>
      <dgm:spPr/>
      <dgm:t>
        <a:bodyPr/>
        <a:lstStyle/>
        <a:p>
          <a:r>
            <a:rPr lang="en-US" sz="1800" b="1" dirty="0"/>
            <a:t>Astronomical Unit</a:t>
          </a:r>
          <a:endParaRPr lang="en-US" sz="1800" dirty="0"/>
        </a:p>
      </dgm:t>
    </dgm:pt>
    <dgm:pt modelId="{BB5C7C69-326E-431A-A5D1-5A02BAA2D569}" type="parTrans" cxnId="{F6522024-95E7-476B-9710-1770B9697951}">
      <dgm:prSet/>
      <dgm:spPr/>
      <dgm:t>
        <a:bodyPr/>
        <a:lstStyle/>
        <a:p>
          <a:endParaRPr lang="en-US"/>
        </a:p>
      </dgm:t>
    </dgm:pt>
    <dgm:pt modelId="{0BE5358A-866B-4240-BEC7-324AAA416332}" type="sibTrans" cxnId="{F6522024-95E7-476B-9710-1770B9697951}">
      <dgm:prSet/>
      <dgm:spPr/>
      <dgm:t>
        <a:bodyPr/>
        <a:lstStyle/>
        <a:p>
          <a:endParaRPr lang="en-US"/>
        </a:p>
      </dgm:t>
    </dgm:pt>
    <dgm:pt modelId="{110F91B5-3220-4F1F-832F-965D253C6EA7}">
      <dgm:prSet custT="1"/>
      <dgm:spPr/>
      <dgm:t>
        <a:bodyPr/>
        <a:lstStyle/>
        <a:p>
          <a:r>
            <a:rPr lang="en-US" sz="14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gm:t>
    </dgm:pt>
    <dgm:pt modelId="{0D16FC5A-2415-4B40-8353-EA3A94D0E639}" type="parTrans" cxnId="{757FE818-783F-4BA2-A281-172FBA75E305}">
      <dgm:prSet/>
      <dgm:spPr/>
      <dgm:t>
        <a:bodyPr/>
        <a:lstStyle/>
        <a:p>
          <a:endParaRPr lang="en-US"/>
        </a:p>
      </dgm:t>
    </dgm:pt>
    <dgm:pt modelId="{C707A1AE-8910-494C-841E-1FFB53165009}" type="sibTrans" cxnId="{757FE818-783F-4BA2-A281-172FBA75E305}">
      <dgm:prSet/>
      <dgm:spPr/>
      <dgm:t>
        <a:bodyPr/>
        <a:lstStyle/>
        <a:p>
          <a:endParaRPr lang="en-US"/>
        </a:p>
      </dgm:t>
    </dgm:pt>
    <dgm:pt modelId="{CD143D3F-D01B-47AF-A56D-A92849F3690D}" type="pres">
      <dgm:prSet presAssocID="{D11B157E-DCF4-4DD5-9812-BE413F96E8A7}" presName="vert0" presStyleCnt="0">
        <dgm:presLayoutVars>
          <dgm:dir/>
          <dgm:animOne val="branch"/>
          <dgm:animLvl val="lvl"/>
        </dgm:presLayoutVars>
      </dgm:prSet>
      <dgm:spPr/>
    </dgm:pt>
    <dgm:pt modelId="{5899BED0-D3AF-4CF9-BB96-33E42B8CEF33}" type="pres">
      <dgm:prSet presAssocID="{8E0E8FEC-AEF1-4875-AA12-E17369ACEA20}" presName="thickLine" presStyleLbl="alignNode1" presStyleIdx="0" presStyleCnt="2"/>
      <dgm:spPr/>
    </dgm:pt>
    <dgm:pt modelId="{16C53927-FE61-4705-8F1D-5F2A4779FE69}" type="pres">
      <dgm:prSet presAssocID="{8E0E8FEC-AEF1-4875-AA12-E17369ACEA20}" presName="horz1" presStyleCnt="0"/>
      <dgm:spPr/>
    </dgm:pt>
    <dgm:pt modelId="{85419D04-04E2-4DB8-AC8E-E4B1F179A677}" type="pres">
      <dgm:prSet presAssocID="{8E0E8FEC-AEF1-4875-AA12-E17369ACEA20}" presName="tx1" presStyleLbl="revTx" presStyleIdx="0" presStyleCnt="2"/>
      <dgm:spPr/>
    </dgm:pt>
    <dgm:pt modelId="{7DF8F05B-10FA-4C49-BEC5-00D78572BC8F}" type="pres">
      <dgm:prSet presAssocID="{8E0E8FEC-AEF1-4875-AA12-E17369ACEA20}" presName="vert1" presStyleCnt="0"/>
      <dgm:spPr/>
    </dgm:pt>
    <dgm:pt modelId="{E183A9E6-6BC9-4A20-BE89-4FF51CD4F0D9}" type="pres">
      <dgm:prSet presAssocID="{110F91B5-3220-4F1F-832F-965D253C6EA7}" presName="thickLine" presStyleLbl="alignNode1" presStyleIdx="1" presStyleCnt="2"/>
      <dgm:spPr/>
    </dgm:pt>
    <dgm:pt modelId="{215CD57A-3229-495E-B869-F6C1BDFD11B1}" type="pres">
      <dgm:prSet presAssocID="{110F91B5-3220-4F1F-832F-965D253C6EA7}" presName="horz1" presStyleCnt="0"/>
      <dgm:spPr/>
    </dgm:pt>
    <dgm:pt modelId="{1A6A558A-8FAF-43D1-AFB1-D9E2F086ED1B}" type="pres">
      <dgm:prSet presAssocID="{110F91B5-3220-4F1F-832F-965D253C6EA7}" presName="tx1" presStyleLbl="revTx" presStyleIdx="1" presStyleCnt="2"/>
      <dgm:spPr/>
    </dgm:pt>
    <dgm:pt modelId="{1A115F1C-C4AB-40C6-AA9C-1B10A6CAAEC4}" type="pres">
      <dgm:prSet presAssocID="{110F91B5-3220-4F1F-832F-965D253C6EA7}" presName="vert1" presStyleCnt="0"/>
      <dgm:spPr/>
    </dgm:pt>
  </dgm:ptLst>
  <dgm:cxnLst>
    <dgm:cxn modelId="{CDA66409-FA8C-4B20-AE19-6D29144E11DD}" type="presOf" srcId="{110F91B5-3220-4F1F-832F-965D253C6EA7}" destId="{1A6A558A-8FAF-43D1-AFB1-D9E2F086ED1B}" srcOrd="0" destOrd="0" presId="urn:microsoft.com/office/officeart/2008/layout/LinedList"/>
    <dgm:cxn modelId="{757FE818-783F-4BA2-A281-172FBA75E305}" srcId="{D11B157E-DCF4-4DD5-9812-BE413F96E8A7}" destId="{110F91B5-3220-4F1F-832F-965D253C6EA7}" srcOrd="1" destOrd="0" parTransId="{0D16FC5A-2415-4B40-8353-EA3A94D0E639}" sibTransId="{C707A1AE-8910-494C-841E-1FFB53165009}"/>
    <dgm:cxn modelId="{5B4CCE1F-87A9-48FD-9501-751ECBBA70DE}" type="presOf" srcId="{D11B157E-DCF4-4DD5-9812-BE413F96E8A7}" destId="{CD143D3F-D01B-47AF-A56D-A92849F3690D}" srcOrd="0" destOrd="0" presId="urn:microsoft.com/office/officeart/2008/layout/LinedList"/>
    <dgm:cxn modelId="{F6522024-95E7-476B-9710-1770B9697951}" srcId="{D11B157E-DCF4-4DD5-9812-BE413F96E8A7}" destId="{8E0E8FEC-AEF1-4875-AA12-E17369ACEA20}" srcOrd="0" destOrd="0" parTransId="{BB5C7C69-326E-431A-A5D1-5A02BAA2D569}" sibTransId="{0BE5358A-866B-4240-BEC7-324AAA416332}"/>
    <dgm:cxn modelId="{14CF5867-4CBF-4E49-8E23-41504B959928}" type="presOf" srcId="{8E0E8FEC-AEF1-4875-AA12-E17369ACEA20}" destId="{85419D04-04E2-4DB8-AC8E-E4B1F179A677}" srcOrd="0" destOrd="0" presId="urn:microsoft.com/office/officeart/2008/layout/LinedList"/>
    <dgm:cxn modelId="{C350304B-2C3F-484B-8967-BFDAE081A1B6}" type="presParOf" srcId="{CD143D3F-D01B-47AF-A56D-A92849F3690D}" destId="{5899BED0-D3AF-4CF9-BB96-33E42B8CEF33}" srcOrd="0" destOrd="0" presId="urn:microsoft.com/office/officeart/2008/layout/LinedList"/>
    <dgm:cxn modelId="{865F04AF-19AD-4033-B2D0-B25AF3DBA68A}" type="presParOf" srcId="{CD143D3F-D01B-47AF-A56D-A92849F3690D}" destId="{16C53927-FE61-4705-8F1D-5F2A4779FE69}" srcOrd="1" destOrd="0" presId="urn:microsoft.com/office/officeart/2008/layout/LinedList"/>
    <dgm:cxn modelId="{41EC5C13-7566-44E3-9B04-A4802A2F4274}" type="presParOf" srcId="{16C53927-FE61-4705-8F1D-5F2A4779FE69}" destId="{85419D04-04E2-4DB8-AC8E-E4B1F179A677}" srcOrd="0" destOrd="0" presId="urn:microsoft.com/office/officeart/2008/layout/LinedList"/>
    <dgm:cxn modelId="{07746F59-C479-4E8D-91AE-9560CD5D0944}" type="presParOf" srcId="{16C53927-FE61-4705-8F1D-5F2A4779FE69}" destId="{7DF8F05B-10FA-4C49-BEC5-00D78572BC8F}" srcOrd="1" destOrd="0" presId="urn:microsoft.com/office/officeart/2008/layout/LinedList"/>
    <dgm:cxn modelId="{69A4EC70-2956-4448-992F-52A6D3270B8E}" type="presParOf" srcId="{CD143D3F-D01B-47AF-A56D-A92849F3690D}" destId="{E183A9E6-6BC9-4A20-BE89-4FF51CD4F0D9}" srcOrd="2" destOrd="0" presId="urn:microsoft.com/office/officeart/2008/layout/LinedList"/>
    <dgm:cxn modelId="{488F21AC-39DB-40DD-9174-87F6229A603E}" type="presParOf" srcId="{CD143D3F-D01B-47AF-A56D-A92849F3690D}" destId="{215CD57A-3229-495E-B869-F6C1BDFD11B1}" srcOrd="3" destOrd="0" presId="urn:microsoft.com/office/officeart/2008/layout/LinedList"/>
    <dgm:cxn modelId="{664B1616-027B-429B-B60B-B3180E1B7CA6}" type="presParOf" srcId="{215CD57A-3229-495E-B869-F6C1BDFD11B1}" destId="{1A6A558A-8FAF-43D1-AFB1-D9E2F086ED1B}" srcOrd="0" destOrd="0" presId="urn:microsoft.com/office/officeart/2008/layout/LinedList"/>
    <dgm:cxn modelId="{D8A191AB-8A2C-4FC3-8F49-C935DAC6E9EF}" type="presParOf" srcId="{215CD57A-3229-495E-B869-F6C1BDFD11B1}" destId="{1A115F1C-C4AB-40C6-AA9C-1B10A6CAAEC4}"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The Serpent/Dragon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The Serpent/Dragon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Unusual “Canal” Formation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Unusual “Canal” Formation</a:t>
          </a:r>
          <a:endParaRPr lang="en-US" sz="1400" b="0" dirty="0"/>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Stone artifact at Monte’s Prama Museum in Sardinia</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X="73485"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custAng="10800000"/>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Atlantis Layout Overlay</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1"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1">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Washington D.C.,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Washington D.C.,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Athens, Greece</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Athens, Greece</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321EDC0-5FEF-4872-8669-9FC789465155}"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n-US"/>
        </a:p>
      </dgm:t>
    </dgm:pt>
    <dgm:pt modelId="{777E01AD-ADAD-4343-B38B-C4F41197BBF4}">
      <dgm:prSet custT="1"/>
      <dgm:spPr/>
      <dgm:t>
        <a:bodyPr/>
        <a:lstStyle/>
        <a:p>
          <a:r>
            <a:rPr lang="en-US" sz="1600" dirty="0"/>
            <a:t>New York, USA</a:t>
          </a:r>
        </a:p>
      </dgm:t>
    </dgm:pt>
    <dgm:pt modelId="{D75565FB-7FFB-4226-859F-A63AD4AB5A6C}" type="parTrans" cxnId="{FF64929A-7EB0-4230-8FC4-AD0C146F99EE}">
      <dgm:prSet/>
      <dgm:spPr/>
      <dgm:t>
        <a:bodyPr/>
        <a:lstStyle/>
        <a:p>
          <a:endParaRPr lang="en-US"/>
        </a:p>
      </dgm:t>
    </dgm:pt>
    <dgm:pt modelId="{9D70FFB7-8B8A-4FA2-87DB-A996B03939AF}" type="sibTrans" cxnId="{FF64929A-7EB0-4230-8FC4-AD0C146F99EE}">
      <dgm:prSet/>
      <dgm:spPr/>
      <dgm:t>
        <a:bodyPr/>
        <a:lstStyle/>
        <a:p>
          <a:endParaRPr lang="en-US"/>
        </a:p>
      </dgm:t>
    </dgm:pt>
    <dgm:pt modelId="{E8F84DF4-94AF-4633-9ADB-8329911BC174}">
      <dgm:prSet custT="1"/>
      <dgm:spPr/>
      <dgm:t>
        <a:bodyPr/>
        <a:lstStyle/>
        <a:p>
          <a:r>
            <a:rPr lang="en-US" sz="1600" dirty="0"/>
            <a:t>New York, USA</a:t>
          </a:r>
        </a:p>
      </dgm:t>
    </dgm:pt>
    <dgm:pt modelId="{EA047FC0-28DA-4040-BB1B-FA1454198D0B}" type="parTrans" cxnId="{FDF929E7-8BF7-4DBE-B4FC-CC9482E60EF1}">
      <dgm:prSet/>
      <dgm:spPr/>
      <dgm:t>
        <a:bodyPr/>
        <a:lstStyle/>
        <a:p>
          <a:endParaRPr lang="en-US"/>
        </a:p>
      </dgm:t>
    </dgm:pt>
    <dgm:pt modelId="{7CEB5DD0-9DEF-4B58-BBC4-DBEC2EA4130D}" type="sibTrans" cxnId="{FDF929E7-8BF7-4DBE-B4FC-CC9482E60EF1}">
      <dgm:prSet/>
      <dgm:spPr/>
      <dgm:t>
        <a:bodyPr/>
        <a:lstStyle/>
        <a:p>
          <a:endParaRPr lang="en-US"/>
        </a:p>
      </dgm:t>
    </dgm:pt>
    <dgm:pt modelId="{AE26D5C2-260E-4CE0-BE90-BCE3F08EA400}" type="pres">
      <dgm:prSet presAssocID="{0321EDC0-5FEF-4872-8669-9FC789465155}" presName="Name0" presStyleCnt="0">
        <dgm:presLayoutVars>
          <dgm:dir/>
          <dgm:resizeHandles val="exact"/>
        </dgm:presLayoutVars>
      </dgm:prSet>
      <dgm:spPr/>
    </dgm:pt>
    <dgm:pt modelId="{6B41A3CE-0A0E-4F37-A8BD-F5E99023DD91}" type="pres">
      <dgm:prSet presAssocID="{777E01AD-ADAD-4343-B38B-C4F41197BBF4}" presName="compNode" presStyleCnt="0"/>
      <dgm:spPr/>
    </dgm:pt>
    <dgm:pt modelId="{EA11D801-8DA3-47E9-A2C6-7723353B79DB}" type="pres">
      <dgm:prSet presAssocID="{777E01AD-ADAD-4343-B38B-C4F41197BBF4}" presName="pictRect" presStyleLbl="node1" presStyleIdx="0" presStyleCnt="2" custLinFactNeighborX="-862" custLinFactNeighborY="-1605"/>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B4EB3A2-1EAD-4A0C-8CB4-65A5D5A42954}" type="pres">
      <dgm:prSet presAssocID="{777E01AD-ADAD-4343-B38B-C4F41197BBF4}" presName="textRect" presStyleLbl="revTx" presStyleIdx="0" presStyleCnt="2">
        <dgm:presLayoutVars>
          <dgm:bulletEnabled val="1"/>
        </dgm:presLayoutVars>
      </dgm:prSet>
      <dgm:spPr/>
    </dgm:pt>
    <dgm:pt modelId="{2B51DA17-34F1-46DA-BBB4-348536C775A3}" type="pres">
      <dgm:prSet presAssocID="{9D70FFB7-8B8A-4FA2-87DB-A996B03939AF}" presName="sibTrans" presStyleLbl="sibTrans2D1" presStyleIdx="0" presStyleCnt="0"/>
      <dgm:spPr/>
    </dgm:pt>
    <dgm:pt modelId="{4BAC6356-3A78-4662-8434-DFB04425C060}" type="pres">
      <dgm:prSet presAssocID="{E8F84DF4-94AF-4633-9ADB-8329911BC174}" presName="compNode" presStyleCnt="0"/>
      <dgm:spPr/>
    </dgm:pt>
    <dgm:pt modelId="{8255A30D-8314-450E-B7D5-1407BA757823}" type="pres">
      <dgm:prSet presAssocID="{E8F84DF4-94AF-4633-9ADB-8329911BC174}" presName="pictRect" presStyleLbl="node1" presStyleIdx="1" presStyleCnt="2" custLinFactNeighborX="-862" custLinFactNeighborY="-1605"/>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24C5CD5C-65F7-4CBB-B654-3FE5069C04F1}" type="pres">
      <dgm:prSet presAssocID="{E8F84DF4-94AF-4633-9ADB-8329911BC174}" presName="textRect" presStyleLbl="revTx" presStyleIdx="1" presStyleCnt="2">
        <dgm:presLayoutVars>
          <dgm:bulletEnabled val="1"/>
        </dgm:presLayoutVars>
      </dgm:prSet>
      <dgm:spPr/>
    </dgm:pt>
  </dgm:ptLst>
  <dgm:cxnLst>
    <dgm:cxn modelId="{F89C284C-500F-44AF-88A4-46907FDB4755}" type="presOf" srcId="{0321EDC0-5FEF-4872-8669-9FC789465155}" destId="{AE26D5C2-260E-4CE0-BE90-BCE3F08EA400}" srcOrd="0" destOrd="0" presId="urn:microsoft.com/office/officeart/2005/8/layout/pList1"/>
    <dgm:cxn modelId="{F1CDDF99-6617-4C31-886F-FB5AFFF3B1CC}" type="presOf" srcId="{E8F84DF4-94AF-4633-9ADB-8329911BC174}" destId="{24C5CD5C-65F7-4CBB-B654-3FE5069C04F1}" srcOrd="0" destOrd="0" presId="urn:microsoft.com/office/officeart/2005/8/layout/pList1"/>
    <dgm:cxn modelId="{FF64929A-7EB0-4230-8FC4-AD0C146F99EE}" srcId="{0321EDC0-5FEF-4872-8669-9FC789465155}" destId="{777E01AD-ADAD-4343-B38B-C4F41197BBF4}" srcOrd="0" destOrd="0" parTransId="{D75565FB-7FFB-4226-859F-A63AD4AB5A6C}" sibTransId="{9D70FFB7-8B8A-4FA2-87DB-A996B03939AF}"/>
    <dgm:cxn modelId="{CDE81BD1-87BD-4C32-B771-45F742BC0CED}" type="presOf" srcId="{777E01AD-ADAD-4343-B38B-C4F41197BBF4}" destId="{6B4EB3A2-1EAD-4A0C-8CB4-65A5D5A42954}" srcOrd="0" destOrd="0" presId="urn:microsoft.com/office/officeart/2005/8/layout/pList1"/>
    <dgm:cxn modelId="{FDF929E7-8BF7-4DBE-B4FC-CC9482E60EF1}" srcId="{0321EDC0-5FEF-4872-8669-9FC789465155}" destId="{E8F84DF4-94AF-4633-9ADB-8329911BC174}" srcOrd="1" destOrd="0" parTransId="{EA047FC0-28DA-4040-BB1B-FA1454198D0B}" sibTransId="{7CEB5DD0-9DEF-4B58-BBC4-DBEC2EA4130D}"/>
    <dgm:cxn modelId="{0F1D30F5-DD2F-499C-8991-B262C8C6ABC7}" type="presOf" srcId="{9D70FFB7-8B8A-4FA2-87DB-A996B03939AF}" destId="{2B51DA17-34F1-46DA-BBB4-348536C775A3}" srcOrd="0" destOrd="0" presId="urn:microsoft.com/office/officeart/2005/8/layout/pList1"/>
    <dgm:cxn modelId="{1CC0912A-1C4E-434D-8030-FDFDA152924D}" type="presParOf" srcId="{AE26D5C2-260E-4CE0-BE90-BCE3F08EA400}" destId="{6B41A3CE-0A0E-4F37-A8BD-F5E99023DD91}" srcOrd="0" destOrd="0" presId="urn:microsoft.com/office/officeart/2005/8/layout/pList1"/>
    <dgm:cxn modelId="{06F174E5-41AB-48E8-8C5F-604B2B07CB4A}" type="presParOf" srcId="{6B41A3CE-0A0E-4F37-A8BD-F5E99023DD91}" destId="{EA11D801-8DA3-47E9-A2C6-7723353B79DB}" srcOrd="0" destOrd="0" presId="urn:microsoft.com/office/officeart/2005/8/layout/pList1"/>
    <dgm:cxn modelId="{F2720BCB-ED3C-4A06-B94B-B0DA7B9D2703}" type="presParOf" srcId="{6B41A3CE-0A0E-4F37-A8BD-F5E99023DD91}" destId="{6B4EB3A2-1EAD-4A0C-8CB4-65A5D5A42954}" srcOrd="1" destOrd="0" presId="urn:microsoft.com/office/officeart/2005/8/layout/pList1"/>
    <dgm:cxn modelId="{FA344253-01CE-4E01-BC6F-BF8CE43FA4A4}" type="presParOf" srcId="{AE26D5C2-260E-4CE0-BE90-BCE3F08EA400}" destId="{2B51DA17-34F1-46DA-BBB4-348536C775A3}" srcOrd="1" destOrd="0" presId="urn:microsoft.com/office/officeart/2005/8/layout/pList1"/>
    <dgm:cxn modelId="{BC6F2F98-AF03-4950-BAAE-4C0EB673E3C8}" type="presParOf" srcId="{AE26D5C2-260E-4CE0-BE90-BCE3F08EA400}" destId="{4BAC6356-3A78-4662-8434-DFB04425C060}" srcOrd="2" destOrd="0" presId="urn:microsoft.com/office/officeart/2005/8/layout/pList1"/>
    <dgm:cxn modelId="{F80B5F2A-ED7B-49B4-92EF-DE2024639FF6}" type="presParOf" srcId="{4BAC6356-3A78-4662-8434-DFB04425C060}" destId="{8255A30D-8314-450E-B7D5-1407BA757823}" srcOrd="0" destOrd="0" presId="urn:microsoft.com/office/officeart/2005/8/layout/pList1"/>
    <dgm:cxn modelId="{B5A458CC-7787-4017-B856-FC772106BD35}" type="presParOf" srcId="{4BAC6356-3A78-4662-8434-DFB04425C060}" destId="{24C5CD5C-65F7-4CBB-B654-3FE5069C04F1}" srcOrd="1" destOrd="0" presId="urn:microsoft.com/office/officeart/2005/8/layout/p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89202B6-5F6D-4FE7-9DEF-593E723A6955}"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BFC8030-8841-4238-B105-247FE38D3305}">
      <dgm:prSet phldrT="[Text]" custT="1"/>
      <dgm:spPr/>
      <dgm:t>
        <a:bodyPr/>
        <a:lstStyle/>
        <a:p>
          <a:pPr>
            <a:lnSpc>
              <a:spcPct val="100000"/>
            </a:lnSpc>
          </a:pPr>
          <a:r>
            <a:rPr lang="en-US" sz="1400" dirty="0"/>
            <a:t>All Planets</a:t>
          </a:r>
        </a:p>
      </dgm:t>
    </dgm:pt>
    <dgm:pt modelId="{AD7DD173-AD3B-4BF2-B3FF-747D9E6ECCB2}" type="parTrans" cxnId="{00176D95-DD18-4B96-A612-752F36DAB7ED}">
      <dgm:prSet/>
      <dgm:spPr/>
      <dgm:t>
        <a:bodyPr/>
        <a:lstStyle/>
        <a:p>
          <a:endParaRPr lang="en-US"/>
        </a:p>
      </dgm:t>
    </dgm:pt>
    <dgm:pt modelId="{A71F5237-7AC3-4DA4-BE5B-2158DDCA00CB}" type="sibTrans" cxnId="{00176D95-DD18-4B96-A612-752F36DAB7ED}">
      <dgm:prSet/>
      <dgm:spPr/>
      <dgm:t>
        <a:bodyPr/>
        <a:lstStyle/>
        <a:p>
          <a:endParaRPr lang="en-US"/>
        </a:p>
      </dgm:t>
    </dgm:pt>
    <dgm:pt modelId="{8B3A6063-4CE9-43A4-BBDB-86CDD4DC0754}">
      <dgm:prSet phldrT="[Text]" custT="1"/>
      <dgm:spPr/>
      <dgm:t>
        <a:bodyPr/>
        <a:lstStyle/>
        <a:p>
          <a:pPr>
            <a:lnSpc>
              <a:spcPct val="100000"/>
            </a:lnSpc>
          </a:pPr>
          <a:r>
            <a:rPr lang="en-US" sz="1400" dirty="0"/>
            <a:t>Inner Planets thru Saturn</a:t>
          </a:r>
        </a:p>
      </dgm:t>
    </dgm:pt>
    <dgm:pt modelId="{D8B8583F-0C6C-4857-8091-FF977B3778EC}" type="parTrans" cxnId="{DC0308E3-AB7C-4F50-A7BD-C4D31EF7D723}">
      <dgm:prSet/>
      <dgm:spPr/>
      <dgm:t>
        <a:bodyPr/>
        <a:lstStyle/>
        <a:p>
          <a:endParaRPr lang="en-US"/>
        </a:p>
      </dgm:t>
    </dgm:pt>
    <dgm:pt modelId="{CBA87980-DABC-49B2-9BBC-022BB95D5A4D}" type="sibTrans" cxnId="{DC0308E3-AB7C-4F50-A7BD-C4D31EF7D723}">
      <dgm:prSet/>
      <dgm:spPr/>
      <dgm:t>
        <a:bodyPr/>
        <a:lstStyle/>
        <a:p>
          <a:endParaRPr lang="en-US"/>
        </a:p>
      </dgm:t>
    </dgm:pt>
    <dgm:pt modelId="{B7792357-4B71-41F3-BA4F-BA1DC5D32D05}" type="pres">
      <dgm:prSet presAssocID="{C89202B6-5F6D-4FE7-9DEF-593E723A6955}" presName="Name0" presStyleCnt="0">
        <dgm:presLayoutVars>
          <dgm:dir/>
          <dgm:resizeHandles val="exact"/>
        </dgm:presLayoutVars>
      </dgm:prSet>
      <dgm:spPr/>
    </dgm:pt>
    <dgm:pt modelId="{6D3E0670-C629-4245-92B9-2F12CC18360B}" type="pres">
      <dgm:prSet presAssocID="{FBFC8030-8841-4238-B105-247FE38D3305}" presName="compNode" presStyleCnt="0"/>
      <dgm:spPr/>
    </dgm:pt>
    <dgm:pt modelId="{FCA50A56-0B78-411D-AD8A-53455B4B18E0}" type="pres">
      <dgm:prSet presAssocID="{FBFC8030-8841-4238-B105-247FE38D3305}" presName="pict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604C75FA-B270-4855-A51A-7B91C9AA614A}" type="pres">
      <dgm:prSet presAssocID="{FBFC8030-8841-4238-B105-247FE38D3305}" presName="textRect" presStyleLbl="revTx" presStyleIdx="0" presStyleCnt="2" custScaleY="28335" custLinFactNeighborX="-47" custLinFactNeighborY="-30702">
        <dgm:presLayoutVars>
          <dgm:bulletEnabled val="1"/>
        </dgm:presLayoutVars>
      </dgm:prSet>
      <dgm:spPr/>
    </dgm:pt>
    <dgm:pt modelId="{8155449D-0DB9-4704-A563-85AB3826E9AA}" type="pres">
      <dgm:prSet presAssocID="{A71F5237-7AC3-4DA4-BE5B-2158DDCA00CB}" presName="sibTrans" presStyleLbl="sibTrans2D1" presStyleIdx="0" presStyleCnt="0"/>
      <dgm:spPr/>
    </dgm:pt>
    <dgm:pt modelId="{AF6B17FA-8C86-465B-93FA-C1E55E13BB3C}" type="pres">
      <dgm:prSet presAssocID="{8B3A6063-4CE9-43A4-BBDB-86CDD4DC0754}" presName="compNode" presStyleCnt="0"/>
      <dgm:spPr/>
    </dgm:pt>
    <dgm:pt modelId="{A72EB143-E4E2-46F9-A6AF-C5D9EFF9F059}" type="pres">
      <dgm:prSet presAssocID="{8B3A6063-4CE9-43A4-BBDB-86CDD4DC0754}" presName="pict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C127C33B-BB58-4679-AB62-77E7224F187C}" type="pres">
      <dgm:prSet presAssocID="{8B3A6063-4CE9-43A4-BBDB-86CDD4DC0754}" presName="textRect" presStyleLbl="revTx" presStyleIdx="1" presStyleCnt="2" custScaleY="23621" custLinFactNeighborX="-446" custLinFactNeighborY="-34237">
        <dgm:presLayoutVars>
          <dgm:bulletEnabled val="1"/>
        </dgm:presLayoutVars>
      </dgm:prSet>
      <dgm:spPr/>
    </dgm:pt>
  </dgm:ptLst>
  <dgm:cxnLst>
    <dgm:cxn modelId="{7D40A384-60BA-4FD9-BD72-1CFF200E716A}" type="presOf" srcId="{C89202B6-5F6D-4FE7-9DEF-593E723A6955}" destId="{B7792357-4B71-41F3-BA4F-BA1DC5D32D05}" srcOrd="0" destOrd="0" presId="urn:microsoft.com/office/officeart/2005/8/layout/pList1"/>
    <dgm:cxn modelId="{3BDF8A88-48F3-41CD-9F41-F4FF4DD2549C}" type="presOf" srcId="{FBFC8030-8841-4238-B105-247FE38D3305}" destId="{604C75FA-B270-4855-A51A-7B91C9AA614A}" srcOrd="0" destOrd="0" presId="urn:microsoft.com/office/officeart/2005/8/layout/pList1"/>
    <dgm:cxn modelId="{00176D95-DD18-4B96-A612-752F36DAB7ED}" srcId="{C89202B6-5F6D-4FE7-9DEF-593E723A6955}" destId="{FBFC8030-8841-4238-B105-247FE38D3305}" srcOrd="0" destOrd="0" parTransId="{AD7DD173-AD3B-4BF2-B3FF-747D9E6ECCB2}" sibTransId="{A71F5237-7AC3-4DA4-BE5B-2158DDCA00CB}"/>
    <dgm:cxn modelId="{82A3CE99-2963-4324-B287-AAE1BFCBB248}" type="presOf" srcId="{8B3A6063-4CE9-43A4-BBDB-86CDD4DC0754}" destId="{C127C33B-BB58-4679-AB62-77E7224F187C}" srcOrd="0" destOrd="0" presId="urn:microsoft.com/office/officeart/2005/8/layout/pList1"/>
    <dgm:cxn modelId="{2F9EBAA3-37D4-4B19-90AD-29CCB7BDD824}" type="presOf" srcId="{A71F5237-7AC3-4DA4-BE5B-2158DDCA00CB}" destId="{8155449D-0DB9-4704-A563-85AB3826E9AA}" srcOrd="0" destOrd="0" presId="urn:microsoft.com/office/officeart/2005/8/layout/pList1"/>
    <dgm:cxn modelId="{DC0308E3-AB7C-4F50-A7BD-C4D31EF7D723}" srcId="{C89202B6-5F6D-4FE7-9DEF-593E723A6955}" destId="{8B3A6063-4CE9-43A4-BBDB-86CDD4DC0754}" srcOrd="1" destOrd="0" parTransId="{D8B8583F-0C6C-4857-8091-FF977B3778EC}" sibTransId="{CBA87980-DABC-49B2-9BBC-022BB95D5A4D}"/>
    <dgm:cxn modelId="{BCC77F21-12DD-43DC-A90C-49FB675BD0A0}" type="presParOf" srcId="{B7792357-4B71-41F3-BA4F-BA1DC5D32D05}" destId="{6D3E0670-C629-4245-92B9-2F12CC18360B}" srcOrd="0" destOrd="0" presId="urn:microsoft.com/office/officeart/2005/8/layout/pList1"/>
    <dgm:cxn modelId="{3572E4BF-948A-441A-877E-E4DC973E61D1}" type="presParOf" srcId="{6D3E0670-C629-4245-92B9-2F12CC18360B}" destId="{FCA50A56-0B78-411D-AD8A-53455B4B18E0}" srcOrd="0" destOrd="0" presId="urn:microsoft.com/office/officeart/2005/8/layout/pList1"/>
    <dgm:cxn modelId="{54D57955-3D39-49CA-9BBC-06B0025CCB78}" type="presParOf" srcId="{6D3E0670-C629-4245-92B9-2F12CC18360B}" destId="{604C75FA-B270-4855-A51A-7B91C9AA614A}" srcOrd="1" destOrd="0" presId="urn:microsoft.com/office/officeart/2005/8/layout/pList1"/>
    <dgm:cxn modelId="{29806F69-3E45-4777-A6B0-211E5460360E}" type="presParOf" srcId="{B7792357-4B71-41F3-BA4F-BA1DC5D32D05}" destId="{8155449D-0DB9-4704-A563-85AB3826E9AA}" srcOrd="1" destOrd="0" presId="urn:microsoft.com/office/officeart/2005/8/layout/pList1"/>
    <dgm:cxn modelId="{91B588EB-646E-46A2-977A-68DEAC0E4E4F}" type="presParOf" srcId="{B7792357-4B71-41F3-BA4F-BA1DC5D32D05}" destId="{AF6B17FA-8C86-465B-93FA-C1E55E13BB3C}" srcOrd="2" destOrd="0" presId="urn:microsoft.com/office/officeart/2005/8/layout/pList1"/>
    <dgm:cxn modelId="{5C9D7003-1EC0-43E0-81B4-3C38C785D61F}" type="presParOf" srcId="{AF6B17FA-8C86-465B-93FA-C1E55E13BB3C}" destId="{A72EB143-E4E2-46F9-A6AF-C5D9EFF9F059}" srcOrd="0" destOrd="0" presId="urn:microsoft.com/office/officeart/2005/8/layout/pList1"/>
    <dgm:cxn modelId="{B6A63B32-5CDA-4D9C-A93E-30BA9678B6C7}" type="presParOf" srcId="{AF6B17FA-8C86-465B-93FA-C1E55E13BB3C}" destId="{C127C33B-BB58-4679-AB62-77E7224F187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2731B-3E9A-42BA-840C-B02AB7E6B44B}">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EE92B7-22AD-4879-8F88-AE0DE6FB3159}">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t>
          </a:r>
          <a:endParaRPr lang="en-US" sz="1800" kern="1200" dirty="0"/>
        </a:p>
      </dsp:txBody>
      <dsp:txXfrm>
        <a:off x="0" y="0"/>
        <a:ext cx="4814585" cy="2286000"/>
      </dsp:txXfrm>
    </dsp:sp>
    <dsp:sp modelId="{CFD854F7-4612-495D-83FC-BE60279E9EC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E41E29-C391-41DD-A778-16F0D37CF00A}">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an orbit is the gravitationally curved trajectory of an object, such as the trajectory of a planet around a star or a natural satellite around a planet. To a close approximation, planets and satellites follow elliptic orbits, with the center of mass being orbited at a focal point of the ellipse, as described by Kepler's laws of planetary motion. </a:t>
          </a:r>
        </a:p>
      </dsp:txBody>
      <dsp:txXfrm>
        <a:off x="0" y="2286000"/>
        <a:ext cx="4814585" cy="2286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Mercury, Venus, and Earth Orbits (Sun in center)</a:t>
          </a:r>
        </a:p>
      </dsp:txBody>
      <dsp:txXfrm>
        <a:off x="5089656" y="3344977"/>
        <a:ext cx="4642751" cy="40686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a:t>
          </a:r>
        </a:p>
      </dsp:txBody>
      <dsp:txXfrm>
        <a:off x="5089656" y="3344977"/>
        <a:ext cx="4642751" cy="4068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5089656" y="3344977"/>
        <a:ext cx="4642751" cy="406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 Orbits and Asteroid Belt</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 Orbits</a:t>
          </a:r>
        </a:p>
      </dsp:txBody>
      <dsp:txXfrm>
        <a:off x="5089656" y="3344977"/>
        <a:ext cx="4642751" cy="40686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Atlantis with the overlay of the Sun</a:t>
          </a:r>
        </a:p>
      </dsp:txBody>
      <dsp:txXfrm>
        <a:off x="5089656" y="3344977"/>
        <a:ext cx="4642751" cy="4068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Center of Athens with the overlay of the Sun</a:t>
          </a:r>
        </a:p>
      </dsp:txBody>
      <dsp:txXfrm>
        <a:off x="5089656" y="3344977"/>
        <a:ext cx="4642751" cy="40686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Mercury Enclosing the Center Island</a:t>
          </a:r>
        </a:p>
      </dsp:txBody>
      <dsp:txXfrm>
        <a:off x="5089656" y="3344977"/>
        <a:ext cx="4642751" cy="40686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3" cstate="hq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Geoglyph Outside the Orbital Zone of Mercury</a:t>
          </a:r>
        </a:p>
      </dsp:txBody>
      <dsp:txXfrm>
        <a:off x="5089656" y="3344977"/>
        <a:ext cx="4642751" cy="4068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Venus</a:t>
          </a:r>
        </a:p>
      </dsp:txBody>
      <dsp:txXfrm>
        <a:off x="5089656" y="3344977"/>
        <a:ext cx="4642751" cy="406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753D4-B05C-4158-904A-DBD8C39F35D4}">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C5FDC8-972D-402F-98CB-ED813921FBF0}">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Radius</a:t>
          </a:r>
          <a:endParaRPr lang="en-US" sz="1800" kern="1200" dirty="0"/>
        </a:p>
      </dsp:txBody>
      <dsp:txXfrm>
        <a:off x="0" y="0"/>
        <a:ext cx="4814585" cy="2286000"/>
      </dsp:txXfrm>
    </dsp:sp>
    <dsp:sp modelId="{1149A867-371A-48DD-9187-9E79F39C8D2C}">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B86C95-2251-4532-BB20-420265C5B986}">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 celestial mechanics, the orbital radius is the distance from the center of mass of the Sun to the center of mass of the planet. Although it could be the radius of any one celestial body orbiting another (such as the Moon around the Earth). Since most orbits are elliptical, an orbit will be comprised of a maximum orbital radius, a minimum orbital radius, and the corresponding average orbital radius. The average orbital radius is the orbital component used to determine the orbital period.</a:t>
          </a:r>
          <a:br>
            <a:rPr lang="en-US" sz="1300" kern="1200" dirty="0"/>
          </a:br>
          <a:br>
            <a:rPr lang="en-US" sz="1300" kern="1200" dirty="0"/>
          </a:br>
          <a:endParaRPr lang="en-US" sz="1300" kern="1200" dirty="0"/>
        </a:p>
      </dsp:txBody>
      <dsp:txXfrm>
        <a:off x="0" y="2286000"/>
        <a:ext cx="4814585" cy="2286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Earth</a:t>
          </a:r>
        </a:p>
      </dsp:txBody>
      <dsp:txXfrm>
        <a:off x="5089656" y="3344977"/>
        <a:ext cx="4642751" cy="40686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Mars</a:t>
          </a:r>
        </a:p>
      </dsp:txBody>
      <dsp:txXfrm>
        <a:off x="5089656" y="3344977"/>
        <a:ext cx="4642751" cy="40686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b="0" kern="1200" dirty="0">
              <a:latin typeface="+mj-lt"/>
            </a:rPr>
            <a:t>Asteroid Belt Zone</a:t>
          </a:r>
          <a:endParaRPr lang="en-US" sz="1400" kern="1200" dirty="0"/>
        </a:p>
      </dsp:txBody>
      <dsp:txXfrm>
        <a:off x="5089656" y="3344977"/>
        <a:ext cx="4642751" cy="406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Jupiter</a:t>
          </a:r>
        </a:p>
      </dsp:txBody>
      <dsp:txXfrm>
        <a:off x="5089656" y="3344977"/>
        <a:ext cx="4642751" cy="4068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Saturn</a:t>
          </a:r>
        </a:p>
      </dsp:txBody>
      <dsp:txXfrm>
        <a:off x="5089656" y="3344977"/>
        <a:ext cx="4642751" cy="40686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2FB13-6B80-4FA1-98C9-5343BCD5C0C2}">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7E67A-E572-4AFB-9F1C-703A26E6778B}">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Orbital Period</a:t>
          </a:r>
          <a:endParaRPr lang="en-US" sz="1800" kern="1200" dirty="0"/>
        </a:p>
      </dsp:txBody>
      <dsp:txXfrm>
        <a:off x="0" y="0"/>
        <a:ext cx="4814585" cy="2286000"/>
      </dsp:txXfrm>
    </dsp:sp>
    <dsp:sp modelId="{4E5219EE-F3A9-454A-8505-67BA3169BABA}">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6F4CEA-DA8B-44AB-BAFB-A4B51D4AB3E5}">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orbital period (also revolution period) is the time a given astronomical object takes to complete one orbit around another object and applies in astronomy usually to planets or asteroids orbiting the Sun, moons orbiting planets, exoplanets orbiting other stars, or binary stars. For celestial objects in general, the sidereal orbital period (sidereal year) is referred to by the orbital period, determined by a </a:t>
          </a:r>
          <a:r>
            <a:rPr lang="en-US" sz="1400" u="sng" kern="1200" dirty="0"/>
            <a:t>360</a:t>
          </a:r>
          <a:r>
            <a:rPr lang="en-US" sz="1400" kern="1200" dirty="0"/>
            <a:t>° revolution of one celestial body around another, e.g., the Earth orbiting the Sun, relative to the fixed stars projected in the sky.</a:t>
          </a:r>
          <a:br>
            <a:rPr lang="en-US" sz="1400" kern="1200" dirty="0"/>
          </a:br>
          <a:br>
            <a:rPr lang="en-US" sz="1300" kern="1200" dirty="0"/>
          </a:br>
          <a:endParaRPr lang="en-US" sz="1300" kern="1200" dirty="0"/>
        </a:p>
      </dsp:txBody>
      <dsp:txXfrm>
        <a:off x="0" y="2286000"/>
        <a:ext cx="4814585" cy="2286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Uranus</a:t>
          </a:r>
          <a:endParaRPr lang="en-US" sz="1400" kern="1200" dirty="0"/>
        </a:p>
      </dsp:txBody>
      <dsp:txXfrm>
        <a:off x="5089656" y="3344977"/>
        <a:ext cx="4642751" cy="40686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b="0" kern="1200" dirty="0"/>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Orbital Zone of </a:t>
          </a:r>
          <a:r>
            <a:rPr lang="en-US" sz="1400" b="0" kern="1200" dirty="0">
              <a:latin typeface="+mj-lt"/>
            </a:rPr>
            <a:t>Neptune</a:t>
          </a:r>
          <a:endParaRPr lang="en-US" sz="1400" kern="1200" dirty="0"/>
        </a:p>
      </dsp:txBody>
      <dsp:txXfrm>
        <a:off x="5089656" y="3344977"/>
        <a:ext cx="4642751" cy="40686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Possible structure location</a:t>
          </a:r>
        </a:p>
      </dsp:txBody>
      <dsp:txXfrm>
        <a:off x="5021300" y="3342809"/>
        <a:ext cx="4580396" cy="40139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Canal/Channel Structure</a:t>
          </a:r>
        </a:p>
      </dsp:txBody>
      <dsp:txXfrm>
        <a:off x="5021300" y="3342809"/>
        <a:ext cx="4580396" cy="40139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9BED0-D3AF-4CF9-BB96-33E42B8CEF33}">
      <dsp:nvSpPr>
        <dsp:cNvPr id="0" name=""/>
        <dsp:cNvSpPr/>
      </dsp:nvSpPr>
      <dsp:spPr>
        <a:xfrm>
          <a:off x="0" y="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19D04-04E2-4DB8-AC8E-E4B1F179A677}">
      <dsp:nvSpPr>
        <dsp:cNvPr id="0" name=""/>
        <dsp:cNvSpPr/>
      </dsp:nvSpPr>
      <dsp:spPr>
        <a:xfrm>
          <a:off x="0" y="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Astronomical Unit</a:t>
          </a:r>
          <a:endParaRPr lang="en-US" sz="1800" kern="1200" dirty="0"/>
        </a:p>
      </dsp:txBody>
      <dsp:txXfrm>
        <a:off x="0" y="0"/>
        <a:ext cx="4814585" cy="2286000"/>
      </dsp:txXfrm>
    </dsp:sp>
    <dsp:sp modelId="{E183A9E6-6BC9-4A20-BE89-4FF51CD4F0D9}">
      <dsp:nvSpPr>
        <dsp:cNvPr id="0" name=""/>
        <dsp:cNvSpPr/>
      </dsp:nvSpPr>
      <dsp:spPr>
        <a:xfrm>
          <a:off x="0" y="2286000"/>
          <a:ext cx="481458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6A558A-8FAF-43D1-AFB1-D9E2F086ED1B}">
      <dsp:nvSpPr>
        <dsp:cNvPr id="0" name=""/>
        <dsp:cNvSpPr/>
      </dsp:nvSpPr>
      <dsp:spPr>
        <a:xfrm>
          <a:off x="0" y="2286000"/>
          <a:ext cx="4814585" cy="228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The astronomical unit (symbol: au, or au or AU) is a unit of length equal to Earth’s average orbital radius. It is equal to about 150 million kilometers (93 million miles). The astronomical unit is used primarily for measuring distances within the Solar System or around other stars.</a:t>
          </a:r>
        </a:p>
      </dsp:txBody>
      <dsp:txXfrm>
        <a:off x="0" y="2286000"/>
        <a:ext cx="4814585" cy="2286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46" y="3342800"/>
          <a:ext cx="4580396"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endParaRPr lang="en-US" sz="1400" b="0" kern="1200" dirty="0"/>
        </a:p>
      </dsp:txBody>
      <dsp:txXfrm>
        <a:off x="946" y="3342800"/>
        <a:ext cx="4580396"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The Serpent/Dragon</a:t>
          </a:r>
        </a:p>
      </dsp:txBody>
      <dsp:txXfrm>
        <a:off x="5021300" y="3342809"/>
        <a:ext cx="4580396" cy="40139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p>
      </dsp:txBody>
      <dsp:txXfrm>
        <a:off x="5021300" y="3342809"/>
        <a:ext cx="4580396" cy="40139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099" y="99723"/>
          <a:ext cx="4580396" cy="3155893"/>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608192" y="3342800"/>
          <a:ext cx="3365904" cy="481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Unusual “Canal” Formation</a:t>
          </a:r>
          <a:endParaRPr lang="en-US" sz="1400" b="0" kern="1200" dirty="0"/>
        </a:p>
      </dsp:txBody>
      <dsp:txXfrm>
        <a:off x="608192" y="3342800"/>
        <a:ext cx="3365904" cy="481504"/>
      </dsp:txXfrm>
    </dsp:sp>
    <dsp:sp modelId="{A72EB143-E4E2-46F9-A6AF-C5D9EFF9F059}">
      <dsp:nvSpPr>
        <dsp:cNvPr id="0" name=""/>
        <dsp:cNvSpPr/>
      </dsp:nvSpPr>
      <dsp:spPr>
        <a:xfrm rot="10800000">
          <a:off x="5041728" y="119749"/>
          <a:ext cx="4580396" cy="3155893"/>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21300" y="3342809"/>
          <a:ext cx="4580396" cy="401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Stone artifact at Monte’s Prama Museum in Sardinia</a:t>
          </a:r>
        </a:p>
      </dsp:txBody>
      <dsp:txXfrm>
        <a:off x="5021300" y="3342809"/>
        <a:ext cx="4580396" cy="4013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2224869" y="0"/>
          <a:ext cx="5242677" cy="3612204"/>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2270061" y="3613213"/>
          <a:ext cx="5242677" cy="1945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Atlantis Layout Overlay</a:t>
          </a:r>
        </a:p>
      </dsp:txBody>
      <dsp:txXfrm>
        <a:off x="2270061" y="3613213"/>
        <a:ext cx="5242677" cy="1945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Washington D.C., USA</a:t>
          </a:r>
        </a:p>
      </dsp:txBody>
      <dsp:txXfrm>
        <a:off x="5124267" y="3519833"/>
        <a:ext cx="4655383" cy="1727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Athens, Greece</a:t>
          </a:r>
        </a:p>
      </dsp:txBody>
      <dsp:txXfrm>
        <a:off x="5124267" y="3519833"/>
        <a:ext cx="4655383" cy="1727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1D801-8DA3-47E9-A2C6-7723353B79DB}">
      <dsp:nvSpPr>
        <dsp:cNvPr id="0" name=""/>
        <dsp:cNvSpPr/>
      </dsp:nvSpPr>
      <dsp:spPr>
        <a:xfrm>
          <a:off x="0" y="260793"/>
          <a:ext cx="4655383" cy="3207559"/>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4EB3A2-1EAD-4A0C-8CB4-65A5D5A42954}">
      <dsp:nvSpPr>
        <dsp:cNvPr id="0" name=""/>
        <dsp:cNvSpPr/>
      </dsp:nvSpPr>
      <dsp:spPr>
        <a:xfrm>
          <a:off x="3150"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3150" y="3519833"/>
        <a:ext cx="4655383" cy="1727147"/>
      </dsp:txXfrm>
    </dsp:sp>
    <dsp:sp modelId="{8255A30D-8314-450E-B7D5-1407BA757823}">
      <dsp:nvSpPr>
        <dsp:cNvPr id="0" name=""/>
        <dsp:cNvSpPr/>
      </dsp:nvSpPr>
      <dsp:spPr>
        <a:xfrm>
          <a:off x="5084138" y="260793"/>
          <a:ext cx="4655383" cy="3207559"/>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5CD5C-65F7-4CBB-B654-3FE5069C04F1}">
      <dsp:nvSpPr>
        <dsp:cNvPr id="0" name=""/>
        <dsp:cNvSpPr/>
      </dsp:nvSpPr>
      <dsp:spPr>
        <a:xfrm>
          <a:off x="5124267" y="3519833"/>
          <a:ext cx="4655383" cy="1727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dirty="0"/>
            <a:t>New York, USA</a:t>
          </a:r>
        </a:p>
      </dsp:txBody>
      <dsp:txXfrm>
        <a:off x="5124267" y="3519833"/>
        <a:ext cx="4655383" cy="17271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A50A56-0B78-411D-AD8A-53455B4B18E0}">
      <dsp:nvSpPr>
        <dsp:cNvPr id="0" name=""/>
        <dsp:cNvSpPr/>
      </dsp:nvSpPr>
      <dsp:spPr>
        <a:xfrm>
          <a:off x="3141" y="57742"/>
          <a:ext cx="4642751" cy="3198855"/>
        </a:xfrm>
        <a:prstGeom prst="round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C75FA-B270-4855-A51A-7B91C9AA614A}">
      <dsp:nvSpPr>
        <dsp:cNvPr id="0" name=""/>
        <dsp:cNvSpPr/>
      </dsp:nvSpPr>
      <dsp:spPr>
        <a:xfrm>
          <a:off x="959" y="3344968"/>
          <a:ext cx="4642751" cy="4880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All Planets</a:t>
          </a:r>
        </a:p>
      </dsp:txBody>
      <dsp:txXfrm>
        <a:off x="959" y="3344968"/>
        <a:ext cx="4642751" cy="488059"/>
      </dsp:txXfrm>
    </dsp:sp>
    <dsp:sp modelId="{A72EB143-E4E2-46F9-A6AF-C5D9EFF9F059}">
      <dsp:nvSpPr>
        <dsp:cNvPr id="0" name=""/>
        <dsp:cNvSpPr/>
      </dsp:nvSpPr>
      <dsp:spPr>
        <a:xfrm>
          <a:off x="5110363" y="78041"/>
          <a:ext cx="4642751" cy="3198855"/>
        </a:xfrm>
        <a:prstGeom prst="round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27C33B-BB58-4679-AB62-77E7224F187C}">
      <dsp:nvSpPr>
        <dsp:cNvPr id="0" name=""/>
        <dsp:cNvSpPr/>
      </dsp:nvSpPr>
      <dsp:spPr>
        <a:xfrm>
          <a:off x="5089656" y="3344977"/>
          <a:ext cx="4642751" cy="406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100000"/>
            </a:lnSpc>
            <a:spcBef>
              <a:spcPct val="0"/>
            </a:spcBef>
            <a:spcAft>
              <a:spcPct val="35000"/>
            </a:spcAft>
            <a:buNone/>
          </a:pPr>
          <a:r>
            <a:rPr lang="en-US" sz="1400" kern="1200" dirty="0"/>
            <a:t>Inner Planets thru Saturn</a:t>
          </a:r>
        </a:p>
      </dsp:txBody>
      <dsp:txXfrm>
        <a:off x="5089656" y="3344977"/>
        <a:ext cx="4642751" cy="406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4/8/2022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4/8/2022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98</a:t>
            </a:fld>
            <a:endParaRPr lang="en-US" dirty="0"/>
          </a:p>
        </p:txBody>
      </p:sp>
    </p:spTree>
    <p:extLst>
      <p:ext uri="{BB962C8B-B14F-4D97-AF65-F5344CB8AC3E}">
        <p14:creationId xmlns:p14="http://schemas.microsoft.com/office/powerpoint/2010/main" val="2257525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99</a:t>
            </a:fld>
            <a:endParaRPr lang="en-US" dirty="0"/>
          </a:p>
        </p:txBody>
      </p:sp>
    </p:spTree>
    <p:extLst>
      <p:ext uri="{BB962C8B-B14F-4D97-AF65-F5344CB8AC3E}">
        <p14:creationId xmlns:p14="http://schemas.microsoft.com/office/powerpoint/2010/main" val="100911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100</a:t>
            </a:fld>
            <a:endParaRPr lang="en-US" dirty="0"/>
          </a:p>
        </p:txBody>
      </p:sp>
    </p:spTree>
    <p:extLst>
      <p:ext uri="{BB962C8B-B14F-4D97-AF65-F5344CB8AC3E}">
        <p14:creationId xmlns:p14="http://schemas.microsoft.com/office/powerpoint/2010/main" val="67709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101</a:t>
            </a:fld>
            <a:endParaRPr lang="en-US" dirty="0"/>
          </a:p>
        </p:txBody>
      </p:sp>
    </p:spTree>
    <p:extLst>
      <p:ext uri="{BB962C8B-B14F-4D97-AF65-F5344CB8AC3E}">
        <p14:creationId xmlns:p14="http://schemas.microsoft.com/office/powerpoint/2010/main" val="3366475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102</a:t>
            </a:fld>
            <a:endParaRPr lang="en-US" dirty="0"/>
          </a:p>
        </p:txBody>
      </p:sp>
    </p:spTree>
    <p:extLst>
      <p:ext uri="{BB962C8B-B14F-4D97-AF65-F5344CB8AC3E}">
        <p14:creationId xmlns:p14="http://schemas.microsoft.com/office/powerpoint/2010/main" val="3351891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4/8/2022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4/8/2022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4/8/2022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4/8/2022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4/8/2022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4/8/2022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4/8/2022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ultiplicative_invers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710.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98.png"/><Relationship Id="rId4" Type="http://schemas.openxmlformats.org/officeDocument/2006/relationships/image" Target="../media/image730.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n.wikipedia.org/wiki/Multiplicative_inverse" TargetMode="Externa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1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diagramLayout" Target="../diagrams/layout19.xml"/><Relationship Id="rId7" Type="http://schemas.openxmlformats.org/officeDocument/2006/relationships/image" Target="../media/image11.png"/><Relationship Id="rId2" Type="http://schemas.openxmlformats.org/officeDocument/2006/relationships/diagramData" Target="../diagrams/data19.xml"/><Relationship Id="rId1" Type="http://schemas.openxmlformats.org/officeDocument/2006/relationships/slideLayout" Target="../slideLayouts/slideLayout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110.png"/></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17.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40.png"/><Relationship Id="rId1" Type="http://schemas.openxmlformats.org/officeDocument/2006/relationships/slideLayout" Target="../slideLayouts/slideLayout4.xml"/><Relationship Id="rId5" Type="http://schemas.openxmlformats.org/officeDocument/2006/relationships/image" Target="../media/image1150.png"/><Relationship Id="rId4" Type="http://schemas.openxmlformats.org/officeDocument/2006/relationships/image" Target="../media/image12.svg"/></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4.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4.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4.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4.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4.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Scientific_notation" TargetMode="External"/><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4.svg"/><Relationship Id="rId7" Type="http://schemas.openxmlformats.org/officeDocument/2006/relationships/diagramQuickStyle" Target="../diagrams/quickStyle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Orbit" TargetMode="External"/><Relationship Id="rId9" Type="http://schemas.microsoft.com/office/2007/relationships/diagramDrawing" Target="../diagrams/drawing1.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4.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4.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76.jpeg"/><Relationship Id="rId2" Type="http://schemas.openxmlformats.org/officeDocument/2006/relationships/diagramData" Target="../diagrams/data35.xml"/><Relationship Id="rId1" Type="http://schemas.openxmlformats.org/officeDocument/2006/relationships/slideLayout" Target="../slideLayouts/slideLayout4.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4.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37.xml"/><Relationship Id="rId7" Type="http://schemas.openxmlformats.org/officeDocument/2006/relationships/image" Target="../media/image181.jpeg"/><Relationship Id="rId2" Type="http://schemas.openxmlformats.org/officeDocument/2006/relationships/diagramData" Target="../diagrams/data37.xml"/><Relationship Id="rId1" Type="http://schemas.openxmlformats.org/officeDocument/2006/relationships/slideLayout" Target="../slideLayouts/slideLayout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en.wikipedia.org/wiki/Orbital_mechanics" TargetMode="External"/><Relationship Id="rId9" Type="http://schemas.microsoft.com/office/2007/relationships/diagramDrawing" Target="../diagrams/drawing2.xml"/></Relationships>
</file>

<file path=ppt/slides/_rels/slide150.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43.xml"/><Relationship Id="rId7" Type="http://schemas.openxmlformats.org/officeDocument/2006/relationships/image" Target="../media/image194.jpeg"/><Relationship Id="rId2" Type="http://schemas.openxmlformats.org/officeDocument/2006/relationships/diagramData" Target="../diagrams/data43.xml"/><Relationship Id="rId1" Type="http://schemas.openxmlformats.org/officeDocument/2006/relationships/slideLayout" Target="../slideLayouts/slideLayout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57.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59.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8.svg"/><Relationship Id="rId7" Type="http://schemas.openxmlformats.org/officeDocument/2006/relationships/diagramQuickStyle" Target="../diagrams/quickStyle3.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Orbital_period" TargetMode="External"/><Relationship Id="rId9" Type="http://schemas.microsoft.com/office/2007/relationships/diagramDrawing" Target="../diagrams/drawing3.xml"/></Relationships>
</file>

<file path=ppt/slides/_rels/slide160.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4.xml"/><Relationship Id="rId4" Type="http://schemas.openxmlformats.org/officeDocument/2006/relationships/image" Target="../media/image206.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9.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en.wikipedia.org/wiki/Melencolia_I" TargetMode="External"/><Relationship Id="rId2" Type="http://schemas.openxmlformats.org/officeDocument/2006/relationships/image" Target="../media/image206.png"/><Relationship Id="rId1" Type="http://schemas.openxmlformats.org/officeDocument/2006/relationships/slideLayout" Target="../slideLayouts/slideLayout4.xml"/><Relationship Id="rId4" Type="http://schemas.openxmlformats.org/officeDocument/2006/relationships/image" Target="../media/image210.jpeg"/></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hyperlink" Target="https://en.wikipedia.org/wiki/Melencolia_I" TargetMode="External"/><Relationship Id="rId1" Type="http://schemas.openxmlformats.org/officeDocument/2006/relationships/slideLayout" Target="../slideLayouts/slideLayout4.xml"/><Relationship Id="rId4" Type="http://schemas.openxmlformats.org/officeDocument/2006/relationships/image" Target="../media/image211.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16.png"/></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 Id="rId6" Type="http://schemas.openxmlformats.org/officeDocument/2006/relationships/image" Target="../media/image221.png"/><Relationship Id="rId4" Type="http://schemas.openxmlformats.org/officeDocument/2006/relationships/image" Target="../media/image209.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0.svg"/><Relationship Id="rId7" Type="http://schemas.openxmlformats.org/officeDocument/2006/relationships/diagramQuickStyle" Target="../diagrams/quickStyle4.xm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en.wikipedia.org/wiki/Astronomical_unit" TargetMode="External"/><Relationship Id="rId9" Type="http://schemas.microsoft.com/office/2007/relationships/diagramDrawing" Target="../diagrams/drawing4.xml"/></Relationships>
</file>

<file path=ppt/slides/_rels/slide17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hyperlink" Target="https://en.wikipedia.org/wiki/Magic_square" TargetMode="Externa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219.png"/></Relationships>
</file>

<file path=ppt/slides/_rels/slide175.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190.pn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76.xml.rels><?xml version="1.0" encoding="UTF-8" standalone="yes"?>
<Relationships xmlns="http://schemas.openxmlformats.org/package/2006/relationships"><Relationship Id="rId3" Type="http://schemas.openxmlformats.org/officeDocument/2006/relationships/hyperlink" Target="https://en.wikipedia.org/wiki/Higgs_boson" TargetMode="External"/><Relationship Id="rId2" Type="http://schemas.openxmlformats.org/officeDocument/2006/relationships/image" Target="../media/image220.png"/><Relationship Id="rId1" Type="http://schemas.openxmlformats.org/officeDocument/2006/relationships/slideLayout" Target="../slideLayouts/slideLayout4.xml"/><Relationship Id="rId6" Type="http://schemas.openxmlformats.org/officeDocument/2006/relationships/image" Target="../media/image223.png"/><Relationship Id="rId5" Type="http://schemas.openxmlformats.org/officeDocument/2006/relationships/image" Target="../media/image27.svg"/><Relationship Id="rId4" Type="http://schemas.openxmlformats.org/officeDocument/2006/relationships/image" Target="../media/image26.png"/></Relationships>
</file>

<file path=ppt/slides/_rels/slide177.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00.png"/><Relationship Id="rId1" Type="http://schemas.openxmlformats.org/officeDocument/2006/relationships/slideLayout" Target="../slideLayouts/slideLayout4.xml"/><Relationship Id="rId4" Type="http://schemas.openxmlformats.org/officeDocument/2006/relationships/image" Target="../media/image2230.png"/></Relationships>
</file>

<file path=ppt/slides/_rels/slide178.xml.rels><?xml version="1.0" encoding="UTF-8" standalone="yes"?>
<Relationships xmlns="http://schemas.openxmlformats.org/package/2006/relationships"><Relationship Id="rId3" Type="http://schemas.openxmlformats.org/officeDocument/2006/relationships/hyperlink" Target="https://en.wikipedia.org/wiki/Standard_Model" TargetMode="External"/><Relationship Id="rId2" Type="http://schemas.openxmlformats.org/officeDocument/2006/relationships/image" Target="../media/image224.png"/><Relationship Id="rId1" Type="http://schemas.openxmlformats.org/officeDocument/2006/relationships/slideLayout" Target="../slideLayouts/slideLayout4.xml"/><Relationship Id="rId4" Type="http://schemas.openxmlformats.org/officeDocument/2006/relationships/image" Target="../media/image22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aeologyTools"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50.png"/><Relationship Id="rId1" Type="http://schemas.openxmlformats.org/officeDocument/2006/relationships/slideLayout" Target="../slideLayouts/slideLayout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Astronomical_unit"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Earth%27s_circumference"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Decimal" TargetMode="External"/><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Duodecimal"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sv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en.wikipedia.org/wiki/Atlantis"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Atlantis" TargetMode="External"/><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2.png"/><Relationship Id="rId1" Type="http://schemas.openxmlformats.org/officeDocument/2006/relationships/slideLayout" Target="../slideLayouts/slideLayout4.xml"/><Relationship Id="rId5" Type="http://schemas.openxmlformats.org/officeDocument/2006/relationships/image" Target="../media/image390.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en.wikipedia.org/wiki/Stadion_(unit)"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pedia.org/wiki/Antediluvian" TargetMode="External"/><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en.wikipedia.org/wiki/Timaeus_(dialogue)" TargetMode="External"/><Relationship Id="rId2" Type="http://schemas.openxmlformats.org/officeDocument/2006/relationships/hyperlink" Target="https://en.wikipedia.org/wiki/Critias_(dialogue)" TargetMode="External"/><Relationship Id="rId1" Type="http://schemas.openxmlformats.org/officeDocument/2006/relationships/slideLayout" Target="../slideLayouts/slideLayout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340.png"/></Relationships>
</file>

<file path=ppt/slides/_rels/slide46.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0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41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Inverse-square_law" TargetMode="External"/><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Gravitational_constant" TargetMode="External"/><Relationship Id="rId2" Type="http://schemas.openxmlformats.org/officeDocument/2006/relationships/image" Target="../media/image3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Kilogram" TargetMode="External"/><Relationship Id="rId2" Type="http://schemas.openxmlformats.org/officeDocument/2006/relationships/image" Target="../media/image40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hyperlink" Target="https://en.wikipedia.org/wiki/Climate_change"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4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49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en.wikipedia.org/wiki/Stadion_(unit)" TargetMode="External"/><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hyperlink" Target="https://en.wikipedia.org/wiki/The_Republic_(Plato)" TargetMode="External"/><Relationship Id="rId2" Type="http://schemas.openxmlformats.org/officeDocument/2006/relationships/hyperlink" Target="https://en.wikipedia.org/wiki/Plato%27s_number" TargetMode="Externa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3" Type="http://schemas.openxmlformats.org/officeDocument/2006/relationships/hyperlink" Target="https://en.wikipedia.org/wiki/Plato%27s_number" TargetMode="Externa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en.wikipedia.org/wiki/Critias" TargetMode="External"/><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Radius"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00.png"/><Relationship Id="rId7" Type="http://schemas.openxmlformats.org/officeDocument/2006/relationships/image" Target="../media/image49.png"/><Relationship Id="rId2" Type="http://schemas.openxmlformats.org/officeDocument/2006/relationships/hyperlink" Target="https://en.wikipedia.org/wiki/Checkmate" TargetMode="External"/><Relationship Id="rId1" Type="http://schemas.openxmlformats.org/officeDocument/2006/relationships/slideLayout" Target="../slideLayouts/slideLayout4.xml"/><Relationship Id="rId6" Type="http://schemas.openxmlformats.org/officeDocument/2006/relationships/image" Target="../media/image510.png"/><Relationship Id="rId5" Type="http://schemas.openxmlformats.org/officeDocument/2006/relationships/image" Target="../media/image54.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3" Type="http://schemas.openxmlformats.org/officeDocument/2006/relationships/hyperlink" Target="https://en.wikipedia.org/wiki/Pyramid_inch"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2.svg"/></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6.svg"/></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Circumferenc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2" Type="http://schemas.openxmlformats.org/officeDocument/2006/relationships/image" Target="../media/image600.png"/><Relationship Id="rId1" Type="http://schemas.openxmlformats.org/officeDocument/2006/relationships/slideLayout" Target="../slideLayouts/slideLayout4.xml"/><Relationship Id="rId4" Type="http://schemas.openxmlformats.org/officeDocument/2006/relationships/image" Target="../media/image57.jpe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Cubit" TargetMode="External"/><Relationship Id="rId7" Type="http://schemas.openxmlformats.org/officeDocument/2006/relationships/image" Target="../media/image66.svg"/><Relationship Id="rId2" Type="http://schemas.openxmlformats.org/officeDocument/2006/relationships/image" Target="../media/image630.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5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4.jp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Pi"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5" Type="http://schemas.openxmlformats.org/officeDocument/2006/relationships/image" Target="../media/image77.jpeg"/><Relationship Id="rId4" Type="http://schemas.openxmlformats.org/officeDocument/2006/relationships/image" Target="../media/image76.jpeg"/></Relationships>
</file>

<file path=ppt/slides/_rels/slide9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92.xml.rels><?xml version="1.0" encoding="UTF-8" standalone="yes"?>
<Relationships xmlns="http://schemas.openxmlformats.org/package/2006/relationships"><Relationship Id="rId8" Type="http://schemas.openxmlformats.org/officeDocument/2006/relationships/hyperlink" Target="https://en.wikipedia.org/wiki/Acheulean" TargetMode="External"/><Relationship Id="rId3" Type="http://schemas.openxmlformats.org/officeDocument/2006/relationships/hyperlink" Target="https://en.wikipedia.org/wiki/Dome_(geology)" TargetMode="External"/><Relationship Id="rId7" Type="http://schemas.openxmlformats.org/officeDocument/2006/relationships/hyperlink" Target="https://en.wikipedia.org/wiki/Breccia" TargetMode="External"/><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openxmlformats.org/officeDocument/2006/relationships/hyperlink" Target="https://en.wikipedia.org/wiki/Metasomatism#Alteration_assemblages" TargetMode="External"/><Relationship Id="rId5" Type="http://schemas.openxmlformats.org/officeDocument/2006/relationships/hyperlink" Target="https://en.wikipedia.org/wiki/Gabbro" TargetMode="External"/><Relationship Id="rId10" Type="http://schemas.openxmlformats.org/officeDocument/2006/relationships/image" Target="../media/image80.jpeg"/><Relationship Id="rId4" Type="http://schemas.openxmlformats.org/officeDocument/2006/relationships/hyperlink" Target="https://en.wikipedia.org/wiki/Rhyolite" TargetMode="External"/><Relationship Id="rId9" Type="http://schemas.openxmlformats.org/officeDocument/2006/relationships/hyperlink" Target="https://en.wikipedia.org/wiki/Caliche"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2.png"/><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6.wdp"/><Relationship Id="rId5" Type="http://schemas.openxmlformats.org/officeDocument/2006/relationships/image" Target="../media/image86.png"/><Relationship Id="rId4" Type="http://schemas.microsoft.com/office/2007/relationships/hdphoto" Target="../media/hdphoto5.wdp"/></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en.wikipedia.org/wiki/Richat_Structure" TargetMode="Externa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88.png"/><Relationship Id="rId4" Type="http://schemas.microsoft.com/office/2007/relationships/hdphoto" Target="../media/hdphoto7.wdp"/></Relationships>
</file>

<file path=ppt/slides/_rels/slide9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7200" b="1" i="1" spc="-300" dirty="0"/>
              <a:t>Ants</a:t>
            </a:r>
          </a:p>
        </p:txBody>
      </p:sp>
      <mc:AlternateContent xmlns:mc="http://schemas.openxmlformats.org/markup-compatibility/2006" xmlns:a14="http://schemas.microsoft.com/office/drawing/2010/main">
        <mc:Choice Requires="a14">
          <p:sp>
            <p:nvSpPr>
              <p:cNvPr id="3" name="Subtitle 2"/>
              <p:cNvSpPr>
                <a:spLocks noGrp="1"/>
              </p:cNvSpPr>
              <p:nvPr>
                <p:ph type="subTitle" idx="1"/>
              </p:nvPr>
            </p:nvSpPr>
            <p:spPr>
              <a:xfrm>
                <a:off x="2074479" y="4301068"/>
                <a:ext cx="4410372" cy="457200"/>
              </a:xfrm>
            </p:spPr>
            <p:txBody>
              <a:bodyPr>
                <a:norm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Atlantis</m:t>
                      </m:r>
                      <m:r>
                        <m:rPr>
                          <m:nor/>
                        </m:rPr>
                        <a:rPr lang="en-US" sz="2400" b="0" i="0" dirty="0" smtClean="0"/>
                        <m:t> </m:t>
                      </m:r>
                      <m:r>
                        <m:rPr>
                          <m:nor/>
                        </m:rPr>
                        <a:rPr lang="en-US" sz="2400" b="0" i="0" dirty="0" smtClean="0"/>
                        <m:t>and</m:t>
                      </m:r>
                      <m:r>
                        <m:rPr>
                          <m:nor/>
                        </m:rPr>
                        <a:rPr lang="en-US" sz="2400" b="0" i="0" dirty="0" smtClean="0"/>
                        <m:t> </m:t>
                      </m:r>
                      <m:r>
                        <m:rPr>
                          <m:nor/>
                        </m:rPr>
                        <a:rPr lang="en-US" sz="2400" b="0" i="0" dirty="0" smtClean="0"/>
                        <m:t>Plato</m:t>
                      </m:r>
                      <m:r>
                        <m:rPr>
                          <m:nor/>
                        </m:rPr>
                        <a:rPr lang="en-US" sz="2400" b="0" i="0" dirty="0" smtClean="0"/>
                        <m:t>′</m:t>
                      </m:r>
                      <m:r>
                        <m:rPr>
                          <m:nor/>
                        </m:rPr>
                        <a:rPr lang="en-US" sz="2400" b="0" i="0" dirty="0" smtClean="0"/>
                        <m:t>s</m:t>
                      </m:r>
                      <m:r>
                        <m:rPr>
                          <m:nor/>
                        </m:rPr>
                        <a:rPr lang="en-US" sz="2400" b="0" i="0" dirty="0" smtClean="0"/>
                        <m:t> </m:t>
                      </m:r>
                      <m:r>
                        <m:rPr>
                          <m:nor/>
                        </m:rPr>
                        <a:rPr lang="en-US" sz="2400" b="0" i="0" dirty="0" smtClean="0"/>
                        <m:t>Ratio</m:t>
                      </m:r>
                    </m:oMath>
                  </m:oMathPara>
                </a14:m>
                <a:endParaRPr lang="en-US" sz="2400" dirty="0"/>
              </a:p>
            </p:txBody>
          </p:sp>
        </mc:Choice>
        <mc:Fallback xmlns="">
          <p:sp>
            <p:nvSpPr>
              <p:cNvPr id="3" name="Subtitle 2"/>
              <p:cNvSpPr>
                <a:spLocks noGrp="1" noRot="1" noChangeAspect="1" noMove="1" noResize="1" noEditPoints="1" noAdjustHandles="1" noChangeArrowheads="1" noChangeShapeType="1" noTextEdit="1"/>
              </p:cNvSpPr>
              <p:nvPr>
                <p:ph type="subTitle" idx="1"/>
              </p:nvPr>
            </p:nvSpPr>
            <p:spPr>
              <a:xfrm>
                <a:off x="2074479" y="4301068"/>
                <a:ext cx="4410372" cy="457200"/>
              </a:xfrm>
              <a:blipFill>
                <a:blip r:embed="rId2"/>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1DE332D6-B64C-4520-A6FD-85B0241C1475}"/>
              </a:ext>
            </a:extLst>
          </p:cNvPr>
          <p:cNvCxnSpPr>
            <a:cxnSpLocks/>
          </p:cNvCxnSpPr>
          <p:nvPr/>
        </p:nvCxnSpPr>
        <p:spPr>
          <a:xfrm>
            <a:off x="2489055" y="4229525"/>
            <a:ext cx="3514660" cy="0"/>
          </a:xfrm>
          <a:prstGeom prst="line">
            <a:avLst/>
          </a:prstGeom>
          <a:ln w="3810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468479" cy="461665"/>
          </a:xfrm>
          <a:prstGeom prst="rect">
            <a:avLst/>
          </a:prstGeom>
          <a:noFill/>
        </p:spPr>
        <p:txBody>
          <a:bodyPr wrap="none" rtlCol="0">
            <a:spAutoFit/>
          </a:bodyPr>
          <a:lstStyle/>
          <a:p>
            <a:r>
              <a:rPr lang="en-US" sz="1200" dirty="0"/>
              <a:t>Paul McKay Easter</a:t>
            </a:r>
          </a:p>
          <a:p>
            <a:r>
              <a:rPr lang="en-US" sz="1200" dirty="0"/>
              <a:t>Fairbanks, AK</a:t>
            </a:r>
          </a:p>
        </p:txBody>
      </p:sp>
      <p:sp>
        <p:nvSpPr>
          <p:cNvPr id="5" name="TextBox 4">
            <a:extLst>
              <a:ext uri="{FF2B5EF4-FFF2-40B4-BE49-F238E27FC236}">
                <a16:creationId xmlns:a16="http://schemas.microsoft.com/office/drawing/2014/main" id="{3E7FF391-F274-43E6-945A-FC02F1EE1946}"/>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Archaeological Renaissance: Part I</a:t>
            </a:r>
          </a:p>
        </p:txBody>
      </p:sp>
      <p:grpSp>
        <p:nvGrpSpPr>
          <p:cNvPr id="8" name="Group 7">
            <a:extLst>
              <a:ext uri="{FF2B5EF4-FFF2-40B4-BE49-F238E27FC236}">
                <a16:creationId xmlns:a16="http://schemas.microsoft.com/office/drawing/2014/main" id="{C557AA14-7576-4598-9938-82AC87C1267E}"/>
              </a:ext>
            </a:extLst>
          </p:cNvPr>
          <p:cNvGrpSpPr>
            <a:grpSpLocks noChangeAspect="1"/>
          </p:cNvGrpSpPr>
          <p:nvPr/>
        </p:nvGrpSpPr>
        <p:grpSpPr>
          <a:xfrm>
            <a:off x="4692474" y="1529184"/>
            <a:ext cx="2622482" cy="2622482"/>
            <a:chOff x="5873186" y="303566"/>
            <a:chExt cx="4184860" cy="4184860"/>
          </a:xfrm>
        </p:grpSpPr>
        <p:pic>
          <p:nvPicPr>
            <p:cNvPr id="18" name="Graphic 17" descr="Shield with solid fill">
              <a:extLst>
                <a:ext uri="{FF2B5EF4-FFF2-40B4-BE49-F238E27FC236}">
                  <a16:creationId xmlns:a16="http://schemas.microsoft.com/office/drawing/2014/main" id="{335BD9AA-E3BF-4946-85F3-BBDA88A5E3E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17" name="Graphic 16" descr="Ant with solid fill">
              <a:extLst>
                <a:ext uri="{FF2B5EF4-FFF2-40B4-BE49-F238E27FC236}">
                  <a16:creationId xmlns:a16="http://schemas.microsoft.com/office/drawing/2014/main" id="{742A9EEB-47B8-42AF-8985-28D9E58396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grpSp>
        <p:nvGrpSpPr>
          <p:cNvPr id="20" name="Group 19">
            <a:extLst>
              <a:ext uri="{FF2B5EF4-FFF2-40B4-BE49-F238E27FC236}">
                <a16:creationId xmlns:a16="http://schemas.microsoft.com/office/drawing/2014/main" id="{7F403E4E-3174-42BC-9049-1F9AAF202E8C}"/>
              </a:ext>
            </a:extLst>
          </p:cNvPr>
          <p:cNvGrpSpPr>
            <a:grpSpLocks noChangeAspect="1"/>
          </p:cNvGrpSpPr>
          <p:nvPr/>
        </p:nvGrpSpPr>
        <p:grpSpPr>
          <a:xfrm>
            <a:off x="6721460" y="1556242"/>
            <a:ext cx="2622482" cy="2622482"/>
            <a:chOff x="5873186" y="303566"/>
            <a:chExt cx="4184860" cy="4184860"/>
          </a:xfrm>
        </p:grpSpPr>
        <p:pic>
          <p:nvPicPr>
            <p:cNvPr id="21" name="Graphic 20" descr="Shield with solid fill">
              <a:extLst>
                <a:ext uri="{FF2B5EF4-FFF2-40B4-BE49-F238E27FC236}">
                  <a16:creationId xmlns:a16="http://schemas.microsoft.com/office/drawing/2014/main" id="{24BA7173-0456-4350-B8CA-033CF518E1A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3186" y="303566"/>
              <a:ext cx="4184860" cy="4184860"/>
            </a:xfrm>
            <a:prstGeom prst="rect">
              <a:avLst/>
            </a:prstGeom>
          </p:spPr>
        </p:pic>
        <p:pic>
          <p:nvPicPr>
            <p:cNvPr id="22" name="Graphic 21" descr="Ant with solid fill">
              <a:extLst>
                <a:ext uri="{FF2B5EF4-FFF2-40B4-BE49-F238E27FC236}">
                  <a16:creationId xmlns:a16="http://schemas.microsoft.com/office/drawing/2014/main" id="{AF3CF8A7-C0BC-43EB-B61E-574516A269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6510940" y="1081460"/>
              <a:ext cx="2909352" cy="2747242"/>
            </a:xfrm>
            <a:prstGeom prst="rect">
              <a:avLst/>
            </a:prstGeom>
          </p:spPr>
        </p:pic>
      </p:grpSp>
    </p:spTree>
    <p:extLst>
      <p:ext uri="{BB962C8B-B14F-4D97-AF65-F5344CB8AC3E}">
        <p14:creationId xmlns:p14="http://schemas.microsoft.com/office/powerpoint/2010/main" val="375809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392237"/>
                <a:ext cx="6858000" cy="5212709"/>
              </a:xfrm>
              <a:prstGeom prst="rect">
                <a:avLst/>
              </a:prstGeom>
              <a:noFill/>
            </p:spPr>
            <p:txBody>
              <a:bodyPr wrap="square" rtlCol="0">
                <a:spAutoFit/>
              </a:bodyPr>
              <a:lstStyle/>
              <a:p>
                <a:pPr algn="ctr"/>
                <a:r>
                  <a:rPr lang="en-US" sz="2800" b="1" dirty="0"/>
                  <a:t>Inverse</a:t>
                </a:r>
                <a:endParaRPr lang="en-US" sz="2000" b="1" dirty="0"/>
              </a:p>
              <a:p>
                <a:endParaRPr lang="en-US" sz="2000" dirty="0"/>
              </a:p>
              <a:p>
                <a:r>
                  <a:rPr lang="en-US" sz="2000" dirty="0"/>
                  <a:t>In mathematics, a multiplicative inverse or reciprocal for a number x, denoted by 1/x or x−1, is a number which when multiplied by x yields the multiplicative identity, 1. </a:t>
                </a:r>
              </a:p>
              <a:p>
                <a:endParaRPr lang="en-US" sz="2000" dirty="0"/>
              </a:p>
              <a:p>
                <a:r>
                  <a:rPr lang="en-US" sz="2000" dirty="0"/>
                  <a:t>I.e., the inverse of </a:t>
                </a:r>
                <a:r>
                  <a:rPr lang="en-US" sz="2000" b="1" dirty="0"/>
                  <a:t>any</a:t>
                </a:r>
                <a:r>
                  <a:rPr lang="en-US" sz="2000" dirty="0"/>
                  <a:t> number is 1 “over” (divided by) that number. Multiplying </a:t>
                </a:r>
                <a:r>
                  <a:rPr lang="en-US" sz="2000" b="1" dirty="0"/>
                  <a:t>any</a:t>
                </a:r>
                <a:r>
                  <a:rPr lang="en-US" sz="2000" dirty="0"/>
                  <a:t> number by its inverse is equal to 1.</a:t>
                </a:r>
                <a:endParaRPr lang="en-US" sz="4400" dirty="0"/>
              </a:p>
              <a:p>
                <a:pPr algn="ctr"/>
                <a14:m>
                  <m:oMath xmlns:m="http://schemas.openxmlformats.org/officeDocument/2006/math">
                    <m:r>
                      <a:rPr lang="en-US" sz="4400" b="0" i="1" smtClean="0">
                        <a:latin typeface="Cambria Math" panose="02040503050406030204" pitchFamily="18" charset="0"/>
                      </a:rPr>
                      <m:t>𝑥</m:t>
                    </m:r>
                    <m:groupChr>
                      <m:groupChrPr>
                        <m:chr m:val="⇒"/>
                        <m:pos m:val="top"/>
                        <m:ctrlPr>
                          <a:rPr lang="en-US" sz="4400" b="0" i="1" smtClean="0">
                            <a:latin typeface="Cambria Math" panose="02040503050406030204" pitchFamily="18" charset="0"/>
                          </a:rPr>
                        </m:ctrlPr>
                      </m:groupChrPr>
                      <m:e>
                        <m:r>
                          <a:rPr lang="en-US" sz="4400" b="0" i="1" smtClean="0">
                            <a:latin typeface="Cambria Math" panose="02040503050406030204" pitchFamily="18" charset="0"/>
                          </a:rPr>
                          <m:t>𝑖𝑛𝑣</m:t>
                        </m:r>
                      </m:e>
                    </m:groupCh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r>
                          <a:rPr lang="en-US" sz="4400" b="0" i="1" smtClean="0">
                            <a:latin typeface="Cambria Math" panose="02040503050406030204" pitchFamily="18" charset="0"/>
                          </a:rPr>
                          <m:t>𝑥</m:t>
                        </m:r>
                      </m:den>
                    </m:f>
                  </m:oMath>
                </a14:m>
                <a:r>
                  <a:rPr lang="en-US" sz="2000" dirty="0"/>
                  <a:t>   </a:t>
                </a:r>
              </a:p>
              <a:p>
                <a:pPr algn="ctr">
                  <a:lnSpc>
                    <a:spcPct val="150000"/>
                  </a:lnSpc>
                </a:pPr>
                <a:r>
                  <a:rPr lang="en-US" sz="1200" i="1" dirty="0"/>
                  <a:t>or</a:t>
                </a:r>
                <a:endParaRPr lang="en-US" sz="2000" dirty="0"/>
              </a:p>
              <a:p>
                <a:pPr algn="ctr"/>
                <a14:m>
                  <m:oMath xmlns:m="http://schemas.openxmlformats.org/officeDocument/2006/math">
                    <m:f>
                      <m:fPr>
                        <m:ctrlPr>
                          <a:rPr lang="el-GR" sz="2800" i="1" spc="300">
                            <a:latin typeface="Cambria Math" panose="02040503050406030204" pitchFamily="18" charset="0"/>
                          </a:rPr>
                        </m:ctrlPr>
                      </m:fPr>
                      <m:num>
                        <m:r>
                          <a:rPr lang="en-US" sz="2800" b="0" i="1" spc="300" smtClean="0">
                            <a:latin typeface="Cambria Math" panose="02040503050406030204" pitchFamily="18" charset="0"/>
                          </a:rPr>
                          <m:t>𝑥</m:t>
                        </m:r>
                      </m:num>
                      <m:den>
                        <m:r>
                          <a:rPr lang="en-US" sz="2800" b="0" i="1" spc="300" smtClean="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b="0" i="1" spc="300" smtClean="0">
                            <a:latin typeface="Cambria Math" panose="02040503050406030204" pitchFamily="18" charset="0"/>
                          </a:rPr>
                          <m:t>1</m:t>
                        </m:r>
                      </m:num>
                      <m:den>
                        <m:r>
                          <a:rPr lang="en-US" sz="2800" b="0" i="1" spc="300" smtClean="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smtClean="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r>
                  <a:rPr lang="en-US" sz="1200" i="1" dirty="0"/>
                  <a:t> or  </a:t>
                </a:r>
                <a:r>
                  <a:rPr lang="en-US" sz="1200" dirty="0"/>
                  <a:t>  </a:t>
                </a:r>
                <a14:m>
                  <m:oMath xmlns:m="http://schemas.openxmlformats.org/officeDocument/2006/math">
                    <m:f>
                      <m:fPr>
                        <m:ctrlPr>
                          <a:rPr lang="el-GR" sz="2800" i="1" spc="300">
                            <a:latin typeface="Cambria Math" panose="02040503050406030204" pitchFamily="18" charset="0"/>
                          </a:rPr>
                        </m:ctrlPr>
                      </m:fPr>
                      <m:num>
                        <m:r>
                          <a:rPr lang="en-US" sz="2800" i="1" spc="300">
                            <a:latin typeface="Cambria Math" panose="02040503050406030204" pitchFamily="18" charset="0"/>
                          </a:rPr>
                          <m:t>𝑥</m:t>
                        </m:r>
                      </m:num>
                      <m:den>
                        <m:r>
                          <a:rPr lang="en-US" sz="2800" i="1" spc="300">
                            <a:latin typeface="Cambria Math" panose="02040503050406030204" pitchFamily="18" charset="0"/>
                          </a:rPr>
                          <m:t>1</m:t>
                        </m:r>
                      </m:den>
                    </m:f>
                  </m:oMath>
                </a14:m>
                <a:r>
                  <a:rPr lang="en-US" sz="2800" spc="300" dirty="0"/>
                  <a:t>⤧</a:t>
                </a:r>
                <a14:m>
                  <m:oMath xmlns:m="http://schemas.openxmlformats.org/officeDocument/2006/math">
                    <m:f>
                      <m:fPr>
                        <m:ctrlPr>
                          <a:rPr lang="en-US" sz="2800" i="1" spc="300">
                            <a:latin typeface="Cambria Math" panose="02040503050406030204" pitchFamily="18" charset="0"/>
                          </a:rPr>
                        </m:ctrlPr>
                      </m:fPr>
                      <m:num>
                        <m:r>
                          <a:rPr lang="en-US" sz="2800" i="1" spc="300">
                            <a:latin typeface="Cambria Math" panose="02040503050406030204" pitchFamily="18" charset="0"/>
                          </a:rPr>
                          <m:t>1</m:t>
                        </m:r>
                      </m:num>
                      <m:den>
                        <m:r>
                          <a:rPr lang="en-US" sz="2800" i="1" spc="300">
                            <a:latin typeface="Cambria Math" panose="02040503050406030204" pitchFamily="18" charset="0"/>
                          </a:rPr>
                          <m:t>𝑥</m:t>
                        </m:r>
                      </m:den>
                    </m:f>
                  </m:oMath>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392237"/>
                <a:ext cx="6858000" cy="5212709"/>
              </a:xfrm>
              <a:prstGeom prst="rect">
                <a:avLst/>
              </a:prstGeom>
              <a:blipFill>
                <a:blip r:embed="rId2"/>
                <a:stretch>
                  <a:fillRect l="-889" t="-1170" r="-275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https://en.wikipedia.org/wiki/Multiplicative_inverse</a:t>
            </a:r>
            <a:endParaRPr lang="en-US" sz="1200" dirty="0"/>
          </a:p>
        </p:txBody>
      </p:sp>
    </p:spTree>
    <p:extLst>
      <p:ext uri="{BB962C8B-B14F-4D97-AF65-F5344CB8AC3E}">
        <p14:creationId xmlns:p14="http://schemas.microsoft.com/office/powerpoint/2010/main" val="3248745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369" y="1599361"/>
            <a:ext cx="6552340" cy="1371201"/>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153531"/>
            <a:ext cx="6552274" cy="1371188"/>
          </a:xfrm>
          <a:prstGeom prst="rect">
            <a:avLst/>
          </a:prstGeom>
        </p:spPr>
      </p:pic>
      <mc:AlternateContent xmlns:mc="http://schemas.openxmlformats.org/markup-compatibility/2006" xmlns:a14="http://schemas.microsoft.com/office/drawing/2010/main">
        <mc:Choice Requires="a14">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3515783536"/>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5"/>
                          <a:stretch>
                            <a:fillRect l="-61184" t="-201754" r="-1316" b="-110526"/>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endParaRPr lang="en-US"/>
                        </a:p>
                      </a:txBody>
                      <a:tcPr>
                        <a:blipFill>
                          <a:blip r:embed="rId5"/>
                          <a:stretch>
                            <a:fillRect l="-61184" t="-307143" r="-1316" b="-12500"/>
                          </a:stretch>
                        </a:blipFill>
                      </a:tcPr>
                    </a:tc>
                    <a:extLst>
                      <a:ext uri="{0D108BD9-81ED-4DB2-BD59-A6C34878D82A}">
                        <a16:rowId xmlns:a16="http://schemas.microsoft.com/office/drawing/2014/main" val="3371557726"/>
                      </a:ext>
                    </a:extLst>
                  </a:tr>
                </a:tbl>
              </a:graphicData>
            </a:graphic>
          </p:graphicFrame>
        </mc:Fallback>
      </mc:AlternateContent>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081735207"/>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874402" y="4708022"/>
            <a:ext cx="6552274" cy="1370532"/>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360620738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Harbor</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&gt; 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8626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645405"/>
            <a:ext cx="6552274" cy="1371188"/>
          </a:xfrm>
          <a:prstGeom prst="rect">
            <a:avLst/>
          </a:prstGeom>
        </p:spPr>
      </p:pic>
      <mc:AlternateContent xmlns:mc="http://schemas.openxmlformats.org/markup-compatibility/2006" xmlns:a14="http://schemas.microsoft.com/office/drawing/2010/main">
        <mc:Choice Requires="a14">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a:t>
                          </a:r>
                          <a14:m>
                            <m:oMath xmlns:m="http://schemas.openxmlformats.org/officeDocument/2006/math">
                              <m:r>
                                <a:rPr lang="en-US" sz="1500" b="1" i="0" dirty="0" smtClean="0">
                                  <a:solidFill>
                                    <a:schemeClr val="accent3">
                                      <a:lumMod val="50000"/>
                                    </a:schemeClr>
                                  </a:solidFill>
                                  <a:latin typeface="Cambria Math" panose="02040503050406030204" pitchFamily="18" charset="0"/>
                                </a:rPr>
                                <m:t> </m:t>
                              </m:r>
                            </m:oMath>
                          </a14:m>
                          <a:r>
                            <a:rPr lang="en-US" sz="1500" b="1" i="0" kern="1200" dirty="0">
                              <a:solidFill>
                                <a:schemeClr val="accent3">
                                  <a:lumMod val="50000"/>
                                </a:schemeClr>
                              </a:solidFill>
                              <a:latin typeface="Cambria Math" panose="02040503050406030204" pitchFamily="18" charset="0"/>
                              <a:ea typeface="+mn-ea"/>
                              <a:cs typeface="+mn-cs"/>
                            </a:rPr>
                            <a:t>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Choice>
        <mc:Fallback xmlns="">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2868631540"/>
                  </p:ext>
                </p:extLst>
              </p:nvPr>
            </p:nvGraphicFramePr>
            <p:xfrm>
              <a:off x="1682749" y="1644161"/>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endParaRPr lang="en-US"/>
                        </a:p>
                      </a:txBody>
                      <a:tcPr>
                        <a:blipFill>
                          <a:blip r:embed="rId4"/>
                          <a:stretch>
                            <a:fillRect l="-60855" t="-205357" r="-1316" b="-112500"/>
                          </a:stretch>
                        </a:blipFill>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mc:Fallback>
      </mc:AlternateContent>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3199568"/>
            <a:ext cx="6552274" cy="1371188"/>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303860340"/>
              </p:ext>
            </p:extLst>
          </p:nvPr>
        </p:nvGraphicFramePr>
        <p:xfrm>
          <a:off x="1674812" y="31983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b="0" i="1" smtClean="0">
                                    <a:solidFill>
                                      <a:schemeClr val="accent2">
                                        <a:lumMod val="50000"/>
                                      </a:schemeClr>
                                    </a:solidFill>
                                    <a:latin typeface="Cambria Math" panose="02040503050406030204" pitchFamily="18" charset="0"/>
                                  </a:rPr>
                                  <m:t>𝑘𝑎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10.5</m:t>
                                </m:r>
                                <m:r>
                                  <a:rPr lang="en-US" sz="1500" b="0" i="1" dirty="0" smtClean="0">
                                    <a:solidFill>
                                      <a:schemeClr val="accent2">
                                        <a:lumMod val="50000"/>
                                      </a:schemeClr>
                                    </a:solidFill>
                                    <a:latin typeface="Cambria Math" panose="02040503050406030204" pitchFamily="18" charset="0"/>
                                  </a:rPr>
                                  <m:t> </m:t>
                                </m:r>
                                <m:r>
                                  <a:rPr lang="en-US" sz="1500" b="0" i="1" dirty="0" smtClean="0">
                                    <a:solidFill>
                                      <a:schemeClr val="accent2">
                                        <a:lumMod val="50000"/>
                                      </a:schemeClr>
                                    </a:solidFill>
                                    <a:latin typeface="Cambria Math" panose="02040503050406030204" pitchFamily="18" charset="0"/>
                                  </a:rPr>
                                  <m:t>✓</m:t>
                                </m:r>
                              </m:oMath>
                            </m:oMathPara>
                          </a14:m>
                          <a:endParaRPr lang="en-US" sz="1500"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b="0" i="1" dirty="0" smtClean="0">
                                    <a:solidFill>
                                      <a:schemeClr val="accent4">
                                        <a:lumMod val="50000"/>
                                      </a:schemeClr>
                                    </a:solidFill>
                                    <a:latin typeface="Cambria Math" panose="02040503050406030204" pitchFamily="18" charset="0"/>
                                  </a:rPr>
                                  <m:t>𝑘𝑎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12.5</m:t>
                                </m:r>
                                <m:r>
                                  <a:rPr lang="en-US" sz="1500" b="0" i="1" dirty="0" smtClean="0">
                                    <a:solidFill>
                                      <a:schemeClr val="accent4">
                                        <a:lumMod val="50000"/>
                                      </a:schemeClr>
                                    </a:solidFill>
                                    <a:latin typeface="Cambria Math" panose="02040503050406030204" pitchFamily="18" charset="0"/>
                                  </a:rPr>
                                  <m:t> </m:t>
                                </m:r>
                                <m:r>
                                  <a:rPr lang="en-US" sz="1500" b="0" i="1" dirty="0" smtClean="0">
                                    <a:solidFill>
                                      <a:schemeClr val="accent4">
                                        <a:lumMod val="50000"/>
                                      </a:schemeClr>
                                    </a:solidFill>
                                    <a:latin typeface="Cambria Math" panose="02040503050406030204" pitchFamily="18" charset="0"/>
                                    <a:ea typeface="Cambria Math" panose="02040503050406030204" pitchFamily="18" charset="0"/>
                                  </a:rPr>
                                  <m:t>!</m:t>
                                </m:r>
                              </m:oMath>
                            </m:oMathPara>
                          </a14:m>
                          <a:endParaRPr lang="en-US" sz="1500"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A7125982-FA81-44D7-95CA-0EA0B7AC06E4}"/>
                  </a:ext>
                </a:extLst>
              </p:cNvPr>
              <p:cNvGraphicFramePr>
                <a:graphicFrameLocks noGrp="1"/>
              </p:cNvGraphicFramePr>
              <p:nvPr>
                <p:extLst>
                  <p:ext uri="{D42A27DB-BD31-4B8C-83A1-F6EECF244321}">
                    <p14:modId xmlns:p14="http://schemas.microsoft.com/office/powerpoint/2010/main" val="3265780989"/>
                  </p:ext>
                </p:extLst>
              </p:nvPr>
            </p:nvGraphicFramePr>
            <p:xfrm>
              <a:off x="1674812" y="5029200"/>
              <a:ext cx="4225721" cy="1492131"/>
            </p:xfrm>
            <a:graphic>
              <a:graphicData uri="http://schemas.openxmlformats.org/drawingml/2006/table">
                <a:tbl>
                  <a:tblPr firstRow="1" bandRow="1">
                    <a:tableStyleId>{7E9639D4-E3E2-4D34-9284-5A2195B3D0D7}</a:tableStyleId>
                  </a:tblPr>
                  <a:tblGrid>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6"/>
                          <a:stretch>
                            <a:fillRect l="-123474" t="-62105" r="-102817" b="-100000"/>
                          </a:stretch>
                        </a:blipFill>
                      </a:tcPr>
                    </a:tc>
                    <a:tc>
                      <a:txBody>
                        <a:bodyPr/>
                        <a:lstStyle/>
                        <a:p>
                          <a:endParaRPr lang="en-US"/>
                        </a:p>
                      </a:txBody>
                      <a:tcPr marL="77170" marR="77170" marT="38585" marB="38585">
                        <a:blipFill>
                          <a:blip r:embed="rId6"/>
                          <a:stretch>
                            <a:fillRect l="-218349" t="-62105" r="-459" b="-100000"/>
                          </a:stretch>
                        </a:blipFill>
                      </a:tcPr>
                    </a:tc>
                    <a:extLst>
                      <a:ext uri="{0D108BD9-81ED-4DB2-BD59-A6C34878D82A}">
                        <a16:rowId xmlns:a16="http://schemas.microsoft.com/office/drawing/2014/main" val="3843130582"/>
                      </a:ext>
                    </a:extLst>
                  </a:tr>
                  <a:tr h="574479">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6"/>
                          <a:stretch>
                            <a:fillRect l="-123474" t="-163830" r="-102817" b="-1064"/>
                          </a:stretch>
                        </a:blipFill>
                      </a:tcPr>
                    </a:tc>
                    <a:tc>
                      <a:txBody>
                        <a:bodyPr/>
                        <a:lstStyle/>
                        <a:p>
                          <a:endParaRPr lang="en-US"/>
                        </a:p>
                      </a:txBody>
                      <a:tcPr marL="77170" marR="77170" marT="38585" marB="38585">
                        <a:blipFill>
                          <a:blip r:embed="rId6"/>
                          <a:stretch>
                            <a:fillRect l="-218349" t="-163830" r="-459" b="-1064"/>
                          </a:stretch>
                        </a:blipFill>
                      </a:tcPr>
                    </a:tc>
                    <a:extLst>
                      <a:ext uri="{0D108BD9-81ED-4DB2-BD59-A6C34878D82A}">
                        <a16:rowId xmlns:a16="http://schemas.microsoft.com/office/drawing/2014/main" val="1441339797"/>
                      </a:ext>
                    </a:extLst>
                  </a:tr>
                </a:tbl>
              </a:graphicData>
            </a:graphic>
          </p:graphicFrame>
        </mc:Fallback>
      </mc:AlternateContent>
      <p:sp>
        <p:nvSpPr>
          <p:cNvPr id="3" name="TextBox 2">
            <a:extLst>
              <a:ext uri="{FF2B5EF4-FFF2-40B4-BE49-F238E27FC236}">
                <a16:creationId xmlns:a16="http://schemas.microsoft.com/office/drawing/2014/main" id="{F27EAB62-0A29-4089-A15F-EBF992908152}"/>
              </a:ext>
            </a:extLst>
          </p:cNvPr>
          <p:cNvSpPr txBox="1"/>
          <p:nvPr/>
        </p:nvSpPr>
        <p:spPr>
          <a:xfrm>
            <a:off x="6094411" y="5078849"/>
            <a:ext cx="5281825"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Recall that the P-Ratio for the maximum orbital radius of Mars varied from the value given by Plato by 1 ka. </a:t>
            </a:r>
          </a:p>
          <a:p>
            <a:pPr marL="285750" indent="-285750">
              <a:buFont typeface="Arial" panose="020B0604020202020204" pitchFamily="34" charset="0"/>
              <a:buChar char="•"/>
            </a:pPr>
            <a:r>
              <a:rPr lang="en-US" sz="1200" dirty="0"/>
              <a:t>The area covered by this elevation profile aligns more closely with the calculated P-Ratio radius of </a:t>
            </a:r>
            <a:r>
              <a:rPr lang="en-US" sz="1200" b="1" dirty="0"/>
              <a:t>12.5</a:t>
            </a:r>
            <a:r>
              <a:rPr lang="en-US" sz="1200" dirty="0"/>
              <a:t>, rather than the value of </a:t>
            </a:r>
            <a:r>
              <a:rPr lang="en-US" sz="1200" b="1" dirty="0"/>
              <a:t>13.5</a:t>
            </a:r>
            <a:r>
              <a:rPr lang="en-US" sz="1200" dirty="0"/>
              <a:t> given by Plato.</a:t>
            </a:r>
          </a:p>
        </p:txBody>
      </p:sp>
    </p:spTree>
    <p:extLst>
      <p:ext uri="{BB962C8B-B14F-4D97-AF65-F5344CB8AC3E}">
        <p14:creationId xmlns:p14="http://schemas.microsoft.com/office/powerpoint/2010/main" val="11505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74402" y="1527136"/>
            <a:ext cx="6552274" cy="1367403"/>
          </a:xfrm>
          <a:prstGeom prst="rect">
            <a:avLst/>
          </a:prstGeom>
        </p:spPr>
      </p:pic>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3526396527"/>
              </p:ext>
            </p:extLst>
          </p:nvPr>
        </p:nvGraphicFramePr>
        <p:xfrm>
          <a:off x="1682749" y="152400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5a</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2 ka </a:t>
                      </a:r>
                      <a:r>
                        <a:rPr lang="en-US" sz="150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12.5 ka </a:t>
                      </a:r>
                      <a:r>
                        <a:rPr lang="en-US" sz="1500" b="0" i="1" kern="1200" dirty="0">
                          <a:solidFill>
                            <a:schemeClr val="tx2"/>
                          </a:solidFill>
                          <a:latin typeface="Cambria Math" panose="02040503050406030204" pitchFamily="18" charset="0"/>
                          <a:ea typeface="+mn-ea"/>
                          <a:cs typeface="+mn-cs"/>
                        </a:rPr>
                        <a:t>(8.33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402" y="3079407"/>
            <a:ext cx="6552274" cy="1371187"/>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466750827"/>
              </p:ext>
            </p:extLst>
          </p:nvPr>
        </p:nvGraphicFramePr>
        <p:xfrm>
          <a:off x="1674812" y="3078163"/>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5b</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accent3">
                              <a:lumMod val="50000"/>
                            </a:schemeClr>
                          </a:solidFill>
                          <a:latin typeface="Cambria Math" panose="02040503050406030204" pitchFamily="18" charset="0"/>
                          <a:ea typeface="+mn-ea"/>
                          <a:cs typeface="+mn-cs"/>
                        </a:rPr>
                        <a:t>13.5 ka </a:t>
                      </a:r>
                      <a:r>
                        <a:rPr lang="en-US" sz="1500" b="0" i="1" kern="1200" dirty="0">
                          <a:solidFill>
                            <a:schemeClr val="tx2"/>
                          </a:solidFill>
                          <a:latin typeface="Cambria Math" panose="02040503050406030204" pitchFamily="18" charset="0"/>
                          <a:ea typeface="+mn-ea"/>
                          <a:cs typeface="+mn-cs"/>
                        </a:rPr>
                        <a:t>(9 km)</a:t>
                      </a:r>
                    </a:p>
                  </a:txBody>
                  <a:tcPr/>
                </a:tc>
                <a:extLst>
                  <a:ext uri="{0D108BD9-81ED-4DB2-BD59-A6C34878D82A}">
                    <a16:rowId xmlns:a16="http://schemas.microsoft.com/office/drawing/2014/main" val="3371557726"/>
                  </a:ext>
                </a:extLst>
              </a:tr>
            </a:tbl>
          </a:graphicData>
        </a:graphic>
      </p:graphicFrame>
      <p:sp>
        <p:nvSpPr>
          <p:cNvPr id="3" name="TextBox 2">
            <a:extLst>
              <a:ext uri="{FF2B5EF4-FFF2-40B4-BE49-F238E27FC236}">
                <a16:creationId xmlns:a16="http://schemas.microsoft.com/office/drawing/2014/main" id="{F27EAB62-0A29-4089-A15F-EBF992908152}"/>
              </a:ext>
            </a:extLst>
          </p:cNvPr>
          <p:cNvSpPr txBox="1"/>
          <p:nvPr/>
        </p:nvSpPr>
        <p:spPr>
          <a:xfrm>
            <a:off x="5332412" y="4724400"/>
            <a:ext cx="5967625" cy="1569660"/>
          </a:xfrm>
          <a:prstGeom prst="rect">
            <a:avLst/>
          </a:prstGeom>
          <a:noFill/>
        </p:spPr>
        <p:txBody>
          <a:bodyPr wrap="square" rtlCol="0">
            <a:spAutoFit/>
          </a:bodyPr>
          <a:lstStyle/>
          <a:p>
            <a:pPr marL="285750" indent="-285750">
              <a:buFont typeface="Arial" panose="020B0604020202020204" pitchFamily="34" charset="0"/>
              <a:buChar char="•"/>
            </a:pPr>
            <a:r>
              <a:rPr lang="en-US" sz="1200" dirty="0"/>
              <a:t>An alternate elevation profile taken at a different angle aligns more closely with the radius of </a:t>
            </a:r>
            <a:r>
              <a:rPr lang="en-US" sz="1200" b="1" dirty="0"/>
              <a:t>13.5</a:t>
            </a:r>
            <a:r>
              <a:rPr lang="en-US" sz="1200" dirty="0"/>
              <a:t> given by Plato. Other profiles (at varying angles) show inconsistent distances to the boundary of the last zone, which is identified by a spike in elevation. </a:t>
            </a:r>
          </a:p>
          <a:p>
            <a:pPr marL="285750" indent="-285750">
              <a:buFont typeface="Arial" panose="020B0604020202020204" pitchFamily="34" charset="0"/>
              <a:buChar char="•"/>
            </a:pPr>
            <a:r>
              <a:rPr lang="en-US" sz="1200" dirty="0"/>
              <a:t>Continental land deformation (via plate tectonics) can account for some of the inconsistencies. Also, Plato stated that the last zone was cut open in order to create a harbor. So, the altering of the last zone could account for some of the varying distances as well.</a:t>
            </a:r>
          </a:p>
        </p:txBody>
      </p:sp>
      <p:pic>
        <p:nvPicPr>
          <p:cNvPr id="5" name="Picture 4">
            <a:extLst>
              <a:ext uri="{FF2B5EF4-FFF2-40B4-BE49-F238E27FC236}">
                <a16:creationId xmlns:a16="http://schemas.microsoft.com/office/drawing/2014/main" id="{1B3A1329-CD00-423B-A0CE-9A9EA645AA9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4812" y="4724400"/>
            <a:ext cx="3482493" cy="1834013"/>
          </a:xfrm>
          <a:prstGeom prst="rect">
            <a:avLst/>
          </a:prstGeom>
        </p:spPr>
      </p:pic>
    </p:spTree>
    <p:extLst>
      <p:ext uri="{BB962C8B-B14F-4D97-AF65-F5344CB8AC3E}">
        <p14:creationId xmlns:p14="http://schemas.microsoft.com/office/powerpoint/2010/main" val="353680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5300" dirty="0"/>
              <a:t>The Solar System </a:t>
            </a:r>
            <a:r>
              <a:rPr lang="en-US" sz="3600" dirty="0"/>
              <a:t>(current)</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Atlantis represents a scale model of the solar system. The following section examines the orbital layout of the planets and their alignments with the zones and structures of Atlantis. The purpose is to demonstrate how the orbits of the planets (of the solar system) are represented in the design/geography of Atlantis. </a:t>
            </a:r>
          </a:p>
        </p:txBody>
      </p:sp>
    </p:spTree>
    <p:extLst>
      <p:ext uri="{BB962C8B-B14F-4D97-AF65-F5344CB8AC3E}">
        <p14:creationId xmlns:p14="http://schemas.microsoft.com/office/powerpoint/2010/main" val="421728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50827830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101101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55560618"/>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35651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048667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402771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9008252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11410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957296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41325" cy="369332"/>
            </a:xfrm>
            <a:prstGeom prst="rect">
              <a:avLst/>
            </a:prstGeom>
            <a:noFill/>
          </p:spPr>
          <p:txBody>
            <a:bodyPr wrap="none" rtlCol="0">
              <a:spAutoFit/>
            </a:bodyPr>
            <a:lstStyle/>
            <a:p>
              <a:r>
                <a:rPr lang="en-US" b="1" dirty="0">
                  <a:latin typeface="+mj-lt"/>
                </a:rPr>
                <a:t>Orbital Alignments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orbital alignment of the solar system with the zones and structures of Atlantis. The breadth of the highlighted orbit represents the minimum and maximum boundary of the orbit.</a:t>
              </a:r>
            </a:p>
          </p:txBody>
        </p:sp>
      </p:grpSp>
    </p:spTree>
    <p:extLst>
      <p:ext uri="{BB962C8B-B14F-4D97-AF65-F5344CB8AC3E}">
        <p14:creationId xmlns:p14="http://schemas.microsoft.com/office/powerpoint/2010/main" val="34900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18871057"/>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543085"/>
            <a:chOff x="1646525" y="1538026"/>
            <a:chExt cx="2241158" cy="154308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50868" cy="369332"/>
            </a:xfrm>
            <a:prstGeom prst="rect">
              <a:avLst/>
            </a:prstGeom>
            <a:noFill/>
          </p:spPr>
          <p:txBody>
            <a:bodyPr wrap="none" rtlCol="0">
              <a:spAutoFit/>
            </a:bodyPr>
            <a:lstStyle/>
            <a:p>
              <a:r>
                <a:rPr lang="en-US" b="1" dirty="0">
                  <a:latin typeface="+mj-lt"/>
                </a:rPr>
                <a:t>The Sun: Atlantis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1077218"/>
            </a:xfrm>
            <a:prstGeom prst="rect">
              <a:avLst/>
            </a:prstGeom>
            <a:noFill/>
          </p:spPr>
          <p:txBody>
            <a:bodyPr wrap="square" rtlCol="0">
              <a:spAutoFit/>
            </a:bodyPr>
            <a:lstStyle/>
            <a:p>
              <a:r>
                <a:rPr lang="en-US" sz="1600" dirty="0"/>
                <a:t>Satellite images illustrating the alignment of the Sun in the center of Atlantis. Since the Sun does not have an orbit, its radius is used in the P-Ratio calculation. Therefore, the “orbit” of the Sun represents its size. Note the small structures in the center of Atlantis and how they closely reflect the size of the Sun.</a:t>
              </a:r>
            </a:p>
          </p:txBody>
        </p:sp>
      </p:grpSp>
    </p:spTree>
    <p:extLst>
      <p:ext uri="{BB962C8B-B14F-4D97-AF65-F5344CB8AC3E}">
        <p14:creationId xmlns:p14="http://schemas.microsoft.com/office/powerpoint/2010/main" val="289182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p:sp>
        <p:nvSpPr>
          <p:cNvPr id="3" name="TextBox 2">
            <a:extLst>
              <a:ext uri="{FF2B5EF4-FFF2-40B4-BE49-F238E27FC236}">
                <a16:creationId xmlns:a16="http://schemas.microsoft.com/office/drawing/2014/main" id="{9EA2D4EE-EF03-4D84-BE75-5C12E04D975C}"/>
              </a:ext>
            </a:extLst>
          </p:cNvPr>
          <p:cNvSpPr txBox="1"/>
          <p:nvPr/>
        </p:nvSpPr>
        <p:spPr>
          <a:xfrm>
            <a:off x="2907816" y="1638941"/>
            <a:ext cx="6858000" cy="523220"/>
          </a:xfrm>
          <a:prstGeom prst="rect">
            <a:avLst/>
          </a:prstGeom>
          <a:noFill/>
        </p:spPr>
        <p:txBody>
          <a:bodyPr wrap="square" rtlCol="0">
            <a:spAutoFit/>
          </a:bodyPr>
          <a:lstStyle/>
          <a:p>
            <a:pPr algn="ctr"/>
            <a:r>
              <a:rPr lang="en-US" sz="2800" b="1" dirty="0"/>
              <a:t>Inverse</a:t>
            </a:r>
            <a:endParaRPr lang="en-US" sz="2000" b="1" dirty="0"/>
          </a:p>
        </p:txBody>
      </p:sp>
      <p:sp>
        <p:nvSpPr>
          <p:cNvPr id="5" name="TextBox 4">
            <a:extLst>
              <a:ext uri="{FF2B5EF4-FFF2-40B4-BE49-F238E27FC236}">
                <a16:creationId xmlns:a16="http://schemas.microsoft.com/office/drawing/2014/main" id="{233B6A5C-492A-4584-B75A-445D656ACD3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https://en.wikipedia.org/wiki/Multiplicative_inverse</a:t>
            </a:r>
            <a:endParaRPr lang="en-US" sz="12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4B7FF46-B4A6-4D1C-B589-ED77B7A1D832}"/>
                  </a:ext>
                </a:extLst>
              </p:cNvPr>
              <p:cNvSpPr txBox="1"/>
              <p:nvPr/>
            </p:nvSpPr>
            <p:spPr>
              <a:xfrm>
                <a:off x="1520822" y="4519729"/>
                <a:ext cx="9631989" cy="1867691"/>
              </a:xfrm>
              <a:prstGeom prst="rect">
                <a:avLst/>
              </a:prstGeom>
              <a:noFill/>
            </p:spPr>
            <p:txBody>
              <a:bodyPr wrap="square" rtlCol="0">
                <a:spAutoFit/>
              </a:bodyPr>
              <a:lstStyle/>
              <a:p>
                <a:pPr algn="ctr"/>
                <a:r>
                  <a:rPr lang="en-US" sz="2000" dirty="0"/>
                  <a:t>The inverse of a negative number is always a negative number:</a:t>
                </a:r>
              </a:p>
              <a:p>
                <a:pPr algn="ctr">
                  <a:lnSpc>
                    <a:spcPct val="150000"/>
                  </a:lnSpc>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m:t>
                      </m:r>
                      <m:r>
                        <a:rPr lang="en-US" sz="2000" i="1">
                          <a:latin typeface="Cambria Math" panose="02040503050406030204" pitchFamily="18" charset="0"/>
                        </a:rPr>
                        <m:t>.0150015</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oMath>
                  </m:oMathPara>
                </a14:m>
                <a:endParaRPr lang="en-US" sz="2000" dirty="0"/>
              </a:p>
              <a:p>
                <a:pPr algn="ctr">
                  <a:lnSpc>
                    <a:spcPct val="150000"/>
                  </a:lnSpc>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−.0150015</m:t>
                        </m:r>
                      </m:den>
                    </m:f>
                    <m:r>
                      <a:rPr lang="en-US" sz="2000" b="0" i="1" smtClean="0">
                        <a:latin typeface="Cambria Math" panose="02040503050406030204" pitchFamily="18" charset="0"/>
                        <a:ea typeface="Cambria Math" panose="02040503050406030204" pitchFamily="18" charset="0"/>
                      </a:rPr>
                      <m:t>=−66.66°</m:t>
                    </m:r>
                  </m:oMath>
                </a14:m>
                <a:r>
                  <a:rPr lang="en-US" sz="2000" dirty="0"/>
                  <a:t> </a:t>
                </a:r>
              </a:p>
            </p:txBody>
          </p:sp>
        </mc:Choice>
        <mc:Fallback xmlns="">
          <p:sp>
            <p:nvSpPr>
              <p:cNvPr id="8" name="TextBox 7">
                <a:extLst>
                  <a:ext uri="{FF2B5EF4-FFF2-40B4-BE49-F238E27FC236}">
                    <a16:creationId xmlns:a16="http://schemas.microsoft.com/office/drawing/2014/main" id="{94B7FF46-B4A6-4D1C-B589-ED77B7A1D832}"/>
                  </a:ext>
                </a:extLst>
              </p:cNvPr>
              <p:cNvSpPr txBox="1">
                <a:spLocks noRot="1" noChangeAspect="1" noMove="1" noResize="1" noEditPoints="1" noAdjustHandles="1" noChangeArrowheads="1" noChangeShapeType="1" noTextEdit="1"/>
              </p:cNvSpPr>
              <p:nvPr/>
            </p:nvSpPr>
            <p:spPr>
              <a:xfrm>
                <a:off x="1520822" y="4519729"/>
                <a:ext cx="9631989" cy="1867691"/>
              </a:xfrm>
              <a:prstGeom prst="rect">
                <a:avLst/>
              </a:prstGeom>
              <a:blipFill>
                <a:blip r:embed="rId3"/>
                <a:stretch>
                  <a:fillRect t="-1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DF4329-E620-4D1A-8E91-D499698DAEC1}"/>
                  </a:ext>
                </a:extLst>
              </p:cNvPr>
              <p:cNvSpPr txBox="1"/>
              <p:nvPr/>
            </p:nvSpPr>
            <p:spPr>
              <a:xfrm>
                <a:off x="1520822" y="2214760"/>
                <a:ext cx="9631989" cy="2134815"/>
              </a:xfrm>
              <a:prstGeom prst="rect">
                <a:avLst/>
              </a:prstGeom>
              <a:noFill/>
            </p:spPr>
            <p:txBody>
              <a:bodyPr wrap="square" rtlCol="0">
                <a:spAutoFit/>
              </a:bodyPr>
              <a:lstStyle/>
              <a:p>
                <a:pPr algn="ctr"/>
                <a:r>
                  <a:rPr lang="en-US" sz="2000" dirty="0"/>
                  <a:t>Every number has as inverse, including numbers with decimals/fractions:</a:t>
                </a:r>
              </a:p>
              <a:p>
                <a:pPr algn="ctr">
                  <a:lnSpc>
                    <a:spcPct val="150000"/>
                  </a:lnSpc>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.012694</m:t>
                      </m:r>
                      <m:groupChr>
                        <m:groupChrPr>
                          <m:chr m:val="⇒"/>
                          <m:pos m:val="top"/>
                          <m:ctrlPr>
                            <a:rPr lang="en-US" sz="2000" b="0" i="1" smtClean="0">
                              <a:latin typeface="Cambria Math" panose="02040503050406030204" pitchFamily="18" charset="0"/>
                            </a:rPr>
                          </m:ctrlPr>
                        </m:groupChrPr>
                        <m:e>
                          <m:r>
                            <m:rPr>
                              <m:brk m:alnAt="1"/>
                            </m:rPr>
                            <a:rPr lang="en-US" sz="2000" b="0" i="1" smtClean="0">
                              <a:latin typeface="Cambria Math" panose="02040503050406030204" pitchFamily="18" charset="0"/>
                            </a:rPr>
                            <m:t>𝑖</m:t>
                          </m:r>
                          <m:r>
                            <a:rPr lang="en-US" sz="2000" b="0" i="1" smtClean="0">
                              <a:latin typeface="Cambria Math" panose="02040503050406030204" pitchFamily="18" charset="0"/>
                            </a:rPr>
                            <m:t>𝑛𝑣</m:t>
                          </m:r>
                        </m:e>
                      </m:groupCh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oMath>
                  </m:oMathPara>
                </a14:m>
                <a:endParaRPr lang="en-US" sz="20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.012694</m:t>
                          </m:r>
                        </m:den>
                      </m:f>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78.78</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9" name="TextBox 8">
                <a:extLst>
                  <a:ext uri="{FF2B5EF4-FFF2-40B4-BE49-F238E27FC236}">
                    <a16:creationId xmlns:a16="http://schemas.microsoft.com/office/drawing/2014/main" id="{E0DF4329-E620-4D1A-8E91-D499698DAEC1}"/>
                  </a:ext>
                </a:extLst>
              </p:cNvPr>
              <p:cNvSpPr txBox="1">
                <a:spLocks noRot="1" noChangeAspect="1" noMove="1" noResize="1" noEditPoints="1" noAdjustHandles="1" noChangeArrowheads="1" noChangeShapeType="1" noTextEdit="1"/>
              </p:cNvSpPr>
              <p:nvPr/>
            </p:nvSpPr>
            <p:spPr>
              <a:xfrm>
                <a:off x="1520822" y="2214760"/>
                <a:ext cx="9631989" cy="2134815"/>
              </a:xfrm>
              <a:prstGeom prst="rect">
                <a:avLst/>
              </a:prstGeom>
              <a:blipFill>
                <a:blip r:embed="rId4"/>
                <a:stretch>
                  <a:fillRect t="-1425"/>
                </a:stretch>
              </a:blipFill>
            </p:spPr>
            <p:txBody>
              <a:bodyPr/>
              <a:lstStyle/>
              <a:p>
                <a:r>
                  <a:rPr lang="en-US">
                    <a:noFill/>
                  </a:rPr>
                  <a:t> </a:t>
                </a:r>
              </a:p>
            </p:txBody>
          </p:sp>
        </mc:Fallback>
      </mc:AlternateContent>
      <p:pic>
        <p:nvPicPr>
          <p:cNvPr id="4" name="Graphic 3" descr="Ant with solid fill">
            <a:extLst>
              <a:ext uri="{FF2B5EF4-FFF2-40B4-BE49-F238E27FC236}">
                <a16:creationId xmlns:a16="http://schemas.microsoft.com/office/drawing/2014/main" id="{6CBB48A2-4B51-4892-A56A-F6D8594832B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612" y="6388762"/>
            <a:ext cx="337626" cy="337626"/>
          </a:xfrm>
          <a:prstGeom prst="rect">
            <a:avLst/>
          </a:prstGeom>
        </p:spPr>
      </p:pic>
      <p:sp>
        <p:nvSpPr>
          <p:cNvPr id="2" name="TextBox 1">
            <a:extLst>
              <a:ext uri="{FF2B5EF4-FFF2-40B4-BE49-F238E27FC236}">
                <a16:creationId xmlns:a16="http://schemas.microsoft.com/office/drawing/2014/main" id="{8A59C3AB-0840-4E4A-8C2A-67AB0A69CAE7}"/>
              </a:ext>
            </a:extLst>
          </p:cNvPr>
          <p:cNvSpPr txBox="1"/>
          <p:nvPr/>
        </p:nvSpPr>
        <p:spPr>
          <a:xfrm>
            <a:off x="10365518" y="6403685"/>
            <a:ext cx="1139094" cy="307777"/>
          </a:xfrm>
          <a:prstGeom prst="rect">
            <a:avLst/>
          </a:prstGeom>
          <a:noFill/>
        </p:spPr>
        <p:txBody>
          <a:bodyPr wrap="none" rtlCol="0">
            <a:spAutoFit/>
          </a:bodyPr>
          <a:lstStyle/>
          <a:p>
            <a:r>
              <a:rPr lang="en-US" sz="1400" dirty="0">
                <a:solidFill>
                  <a:schemeClr val="bg1"/>
                </a:solidFill>
              </a:rPr>
              <a:t>Hyperborea</a:t>
            </a:r>
          </a:p>
        </p:txBody>
      </p:sp>
    </p:spTree>
    <p:extLst>
      <p:ext uri="{BB962C8B-B14F-4D97-AF65-F5344CB8AC3E}">
        <p14:creationId xmlns:p14="http://schemas.microsoft.com/office/powerpoint/2010/main" val="2582719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73347878"/>
              </p:ext>
            </p:extLst>
          </p:nvPr>
        </p:nvGraphicFramePr>
        <p:xfrm>
          <a:off x="1624504" y="3048000"/>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296864"/>
            <a:chOff x="1646525" y="1538026"/>
            <a:chExt cx="2241158" cy="1296864"/>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435764" cy="369332"/>
            </a:xfrm>
            <a:prstGeom prst="rect">
              <a:avLst/>
            </a:prstGeom>
            <a:noFill/>
          </p:spPr>
          <p:txBody>
            <a:bodyPr wrap="none" rtlCol="0">
              <a:spAutoFit/>
            </a:bodyPr>
            <a:lstStyle/>
            <a:p>
              <a:r>
                <a:rPr lang="en-US" b="1" dirty="0">
                  <a:latin typeface="+mj-lt"/>
                </a:rPr>
                <a:t>The Sun: Athens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03893"/>
              <a:ext cx="2241158" cy="830997"/>
            </a:xfrm>
            <a:prstGeom prst="rect">
              <a:avLst/>
            </a:prstGeom>
            <a:noFill/>
          </p:spPr>
          <p:txBody>
            <a:bodyPr wrap="square" rtlCol="0">
              <a:spAutoFit/>
            </a:bodyPr>
            <a:lstStyle/>
            <a:p>
              <a:r>
                <a:rPr lang="en-US" sz="1600" dirty="0"/>
                <a:t>Satellite images illustrating the alignment of the Sun in the center of Athens. Since the Sun does not have an orbit, its radius is used in the P-Ratio calculation. Therefore, the “orbit” of the Sun represents its size. Note how the overlay of the Sun aligns </a:t>
              </a:r>
              <a:r>
                <a:rPr lang="en-US" sz="1600" b="1" i="1" dirty="0"/>
                <a:t>precisely</a:t>
              </a:r>
              <a:r>
                <a:rPr lang="en-US" sz="1600" dirty="0"/>
                <a:t> with the fountain at the center of Athens.</a:t>
              </a:r>
            </a:p>
          </p:txBody>
        </p:sp>
      </p:grpSp>
    </p:spTree>
    <p:extLst>
      <p:ext uri="{BB962C8B-B14F-4D97-AF65-F5344CB8AC3E}">
        <p14:creationId xmlns:p14="http://schemas.microsoft.com/office/powerpoint/2010/main" val="30645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Mercury’s orbit. The breadth of the green highlighted orbit represents the minimum and maximum boundary of the orbit. The center of the island (highlighted in yellow) is the location of the Temple of Poseidon (as stated by Plato).</a:t>
              </a:r>
            </a:p>
          </p:txBody>
        </p:sp>
      </p:grpSp>
    </p:spTree>
    <p:extLst>
      <p:ext uri="{BB962C8B-B14F-4D97-AF65-F5344CB8AC3E}">
        <p14:creationId xmlns:p14="http://schemas.microsoft.com/office/powerpoint/2010/main" val="305203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75327584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828275"/>
            <a:chOff x="1646525" y="1538026"/>
            <a:chExt cx="2241158" cy="828275"/>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35145" cy="369332"/>
            </a:xfrm>
            <a:prstGeom prst="rect">
              <a:avLst/>
            </a:prstGeom>
            <a:noFill/>
          </p:spPr>
          <p:txBody>
            <a:bodyPr wrap="none" rtlCol="0">
              <a:spAutoFit/>
            </a:bodyPr>
            <a:lstStyle/>
            <a:p>
              <a:r>
                <a:rPr lang="en-US" b="1" dirty="0">
                  <a:latin typeface="+mj-lt"/>
                </a:rPr>
                <a:t>Mercury</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338554"/>
            </a:xfrm>
            <a:prstGeom prst="rect">
              <a:avLst/>
            </a:prstGeom>
            <a:noFill/>
          </p:spPr>
          <p:txBody>
            <a:bodyPr wrap="square" rtlCol="0">
              <a:spAutoFit/>
            </a:bodyPr>
            <a:lstStyle/>
            <a:p>
              <a:r>
                <a:rPr lang="en-US" sz="1600" dirty="0"/>
                <a:t>Satellite images illustrating a geoglyph located just beyond the orbital zone of Mercury.</a:t>
              </a:r>
            </a:p>
          </p:txBody>
        </p:sp>
      </p:grpSp>
    </p:spTree>
    <p:extLst>
      <p:ext uri="{BB962C8B-B14F-4D97-AF65-F5344CB8AC3E}">
        <p14:creationId xmlns:p14="http://schemas.microsoft.com/office/powerpoint/2010/main" val="3624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01968089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87990" cy="369332"/>
            </a:xfrm>
            <a:prstGeom prst="rect">
              <a:avLst/>
            </a:prstGeom>
            <a:noFill/>
          </p:spPr>
          <p:txBody>
            <a:bodyPr wrap="none" rtlCol="0">
              <a:spAutoFit/>
            </a:bodyPr>
            <a:lstStyle/>
            <a:p>
              <a:r>
                <a:rPr lang="en-US" b="1" dirty="0">
                  <a:latin typeface="+mj-lt"/>
                </a:rPr>
                <a:t>Venus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a:t>
              </a:r>
            </a:p>
          </p:txBody>
        </p:sp>
      </p:grpSp>
    </p:spTree>
    <p:extLst>
      <p:ext uri="{BB962C8B-B14F-4D97-AF65-F5344CB8AC3E}">
        <p14:creationId xmlns:p14="http://schemas.microsoft.com/office/powerpoint/2010/main" val="128970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65807766"/>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358927" cy="369332"/>
            </a:xfrm>
            <a:prstGeom prst="rect">
              <a:avLst/>
            </a:prstGeom>
            <a:noFill/>
          </p:spPr>
          <p:txBody>
            <a:bodyPr wrap="none" rtlCol="0">
              <a:spAutoFit/>
            </a:bodyPr>
            <a:lstStyle/>
            <a:p>
              <a:r>
                <a:rPr lang="en-US" b="1" dirty="0">
                  <a:latin typeface="+mj-lt"/>
                </a:rPr>
                <a:t>Venus – </a:t>
              </a:r>
              <a:r>
                <a:rPr lang="en-US" sz="1600" b="1" dirty="0">
                  <a:latin typeface="+mj-lt"/>
                </a:rPr>
                <a:t>Arrayed with the Sun with the Moon Under Her Feet</a:t>
              </a:r>
              <a:endParaRPr lang="en-US" b="1" dirty="0">
                <a:latin typeface="+mj-lt"/>
              </a:endParaRP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Venus’s orbit. The breadth of the teal highlighted orbit represents the minimum and maximum boundary of the orbit. Note the </a:t>
              </a:r>
              <a:r>
                <a:rPr lang="en-US" sz="1600" b="1" i="1" dirty="0"/>
                <a:t>egg</a:t>
              </a:r>
              <a:r>
                <a:rPr lang="en-US" sz="1600" dirty="0"/>
                <a:t>-shaped anomaly located </a:t>
              </a:r>
              <a:r>
                <a:rPr lang="en-US" sz="1600" b="1" i="1" dirty="0"/>
                <a:t>under</a:t>
              </a:r>
              <a:r>
                <a:rPr lang="en-US" sz="1600" dirty="0"/>
                <a:t> the orbital zone of </a:t>
              </a:r>
              <a:r>
                <a:rPr lang="en-US" sz="1600" b="1" i="1" dirty="0"/>
                <a:t>Venus</a:t>
              </a:r>
              <a:r>
                <a:rPr lang="en-US" sz="1600" dirty="0"/>
                <a:t> and its resemblance to the face of the </a:t>
              </a:r>
              <a:r>
                <a:rPr lang="en-US" sz="1600" b="1" i="1" dirty="0"/>
                <a:t>moon </a:t>
              </a:r>
              <a:r>
                <a:rPr lang="en-US" sz="1600" dirty="0"/>
                <a:t>(its mirror image).</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380042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795857" cy="369332"/>
            </a:xfrm>
            <a:prstGeom prst="rect">
              <a:avLst/>
            </a:prstGeom>
            <a:noFill/>
          </p:spPr>
          <p:txBody>
            <a:bodyPr wrap="none" rtlCol="0">
              <a:spAutoFit/>
            </a:bodyPr>
            <a:lstStyle/>
            <a:p>
              <a:r>
                <a:rPr lang="en-US" b="1" dirty="0">
                  <a:latin typeface="+mj-lt"/>
                </a:rPr>
                <a:t>Venus - The Mirror of the Moon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Note that the values for the max orbital radius and object circumference of Venus and the Moon are “</a:t>
              </a:r>
              <a:r>
                <a:rPr lang="en-US" sz="1600" b="1" i="1" dirty="0"/>
                <a:t>mirrors</a:t>
              </a:r>
              <a:r>
                <a:rPr lang="en-US" sz="1600" dirty="0"/>
                <a:t>” of each other.</a:t>
              </a:r>
            </a:p>
          </p:txBody>
        </p:sp>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11</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8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8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11147270"/>
                  </p:ext>
                </p:extLst>
              </p:nvPr>
            </p:nvGraphicFramePr>
            <p:xfrm>
              <a:off x="2411874" y="2786380"/>
              <a:ext cx="7157130" cy="1376680"/>
            </p:xfrm>
            <a:graphic>
              <a:graphicData uri="http://schemas.openxmlformats.org/drawingml/2006/table">
                <a:tbl>
                  <a:tblPr firstRow="1" bandRow="1">
                    <a:tableStyleId>{073A0DAA-6AF3-43AB-8588-CEC1D06C72B9}</a:tableStyleId>
                  </a:tblPr>
                  <a:tblGrid>
                    <a:gridCol w="2156174">
                      <a:extLst>
                        <a:ext uri="{9D8B030D-6E8A-4147-A177-3AD203B41FA5}">
                          <a16:colId xmlns:a16="http://schemas.microsoft.com/office/drawing/2014/main" val="770250192"/>
                        </a:ext>
                      </a:extLst>
                    </a:gridCol>
                    <a:gridCol w="2538947">
                      <a:extLst>
                        <a:ext uri="{9D8B030D-6E8A-4147-A177-3AD203B41FA5}">
                          <a16:colId xmlns:a16="http://schemas.microsoft.com/office/drawing/2014/main" val="1147511774"/>
                        </a:ext>
                      </a:extLst>
                    </a:gridCol>
                    <a:gridCol w="2462009">
                      <a:extLst>
                        <a:ext uri="{9D8B030D-6E8A-4147-A177-3AD203B41FA5}">
                          <a16:colId xmlns:a16="http://schemas.microsoft.com/office/drawing/2014/main" val="3364595671"/>
                        </a:ext>
                      </a:extLst>
                    </a:gridCol>
                  </a:tblGrid>
                  <a:tr h="370840">
                    <a:tc>
                      <a:txBody>
                        <a:bodyPr/>
                        <a:lstStyle/>
                        <a:p>
                          <a:r>
                            <a:rPr lang="en-US" sz="1800" dirty="0"/>
                            <a:t>Object</a:t>
                          </a:r>
                        </a:p>
                      </a:txBody>
                      <a:tcPr/>
                    </a:tc>
                    <a:tc>
                      <a:txBody>
                        <a:bodyPr/>
                        <a:lstStyle/>
                        <a:p>
                          <a:r>
                            <a:rPr lang="en-US" sz="1800" dirty="0"/>
                            <a:t>Max Orbital Radius</a:t>
                          </a:r>
                        </a:p>
                      </a:txBody>
                      <a:tcPr/>
                    </a:tc>
                    <a:tc>
                      <a:txBody>
                        <a:bodyPr/>
                        <a:lstStyle/>
                        <a:p>
                          <a:r>
                            <a:rPr lang="en-US" sz="1800" dirty="0"/>
                            <a:t>Object Circumference</a:t>
                          </a:r>
                        </a:p>
                      </a:txBody>
                      <a:tcPr/>
                    </a:tc>
                    <a:extLst>
                      <a:ext uri="{0D108BD9-81ED-4DB2-BD59-A6C34878D82A}">
                        <a16:rowId xmlns:a16="http://schemas.microsoft.com/office/drawing/2014/main" val="1007486080"/>
                      </a:ext>
                    </a:extLst>
                  </a:tr>
                  <a:tr h="502920">
                    <a:tc>
                      <a:txBody>
                        <a:bodyPr/>
                        <a:lstStyle/>
                        <a:p>
                          <a:pPr>
                            <a:lnSpc>
                              <a:spcPct val="150000"/>
                            </a:lnSpc>
                          </a:pPr>
                          <a:r>
                            <a:rPr lang="en-US" sz="1800" b="0" dirty="0">
                              <a:solidFill>
                                <a:schemeClr val="tx1"/>
                              </a:solidFill>
                            </a:rPr>
                            <a:t>Venus</a:t>
                          </a:r>
                        </a:p>
                      </a:txBody>
                      <a:tcPr/>
                    </a:tc>
                    <a:tc>
                      <a:txBody>
                        <a:bodyPr/>
                        <a:lstStyle/>
                        <a:p>
                          <a:endParaRPr lang="en-US"/>
                        </a:p>
                      </a:txBody>
                      <a:tcPr>
                        <a:blipFill>
                          <a:blip r:embed="rId4"/>
                          <a:stretch>
                            <a:fillRect l="-85132" t="-81707" r="-97842" b="-108537"/>
                          </a:stretch>
                        </a:blipFill>
                      </a:tcPr>
                    </a:tc>
                    <a:tc>
                      <a:txBody>
                        <a:bodyPr/>
                        <a:lstStyle/>
                        <a:p>
                          <a:endParaRPr lang="en-US"/>
                        </a:p>
                      </a:txBody>
                      <a:tcPr>
                        <a:blipFill>
                          <a:blip r:embed="rId4"/>
                          <a:stretch>
                            <a:fillRect l="-191089" t="-81707" r="-990" b="-108537"/>
                          </a:stretch>
                        </a:blipFill>
                      </a:tcPr>
                    </a:tc>
                    <a:extLst>
                      <a:ext uri="{0D108BD9-81ED-4DB2-BD59-A6C34878D82A}">
                        <a16:rowId xmlns:a16="http://schemas.microsoft.com/office/drawing/2014/main" val="2336781587"/>
                      </a:ext>
                    </a:extLst>
                  </a:tr>
                  <a:tr h="502920">
                    <a:tc>
                      <a:txBody>
                        <a:bodyPr/>
                        <a:lstStyle/>
                        <a:p>
                          <a:pPr>
                            <a:lnSpc>
                              <a:spcPct val="150000"/>
                            </a:lnSpc>
                          </a:pPr>
                          <a:r>
                            <a:rPr lang="en-US" sz="1800" b="0" dirty="0">
                              <a:solidFill>
                                <a:schemeClr val="tx1"/>
                              </a:solidFill>
                            </a:rPr>
                            <a:t>Moon</a:t>
                          </a:r>
                        </a:p>
                      </a:txBody>
                      <a:tcPr/>
                    </a:tc>
                    <a:tc>
                      <a:txBody>
                        <a:bodyPr/>
                        <a:lstStyle/>
                        <a:p>
                          <a:endParaRPr lang="en-US"/>
                        </a:p>
                      </a:txBody>
                      <a:tcPr>
                        <a:blipFill>
                          <a:blip r:embed="rId4"/>
                          <a:stretch>
                            <a:fillRect l="-85132" t="-179518" r="-97842" b="-7229"/>
                          </a:stretch>
                        </a:blipFill>
                      </a:tcPr>
                    </a:tc>
                    <a:tc>
                      <a:txBody>
                        <a:bodyPr/>
                        <a:lstStyle/>
                        <a:p>
                          <a:endParaRPr lang="en-US"/>
                        </a:p>
                      </a:txBody>
                      <a:tcPr>
                        <a:blipFill>
                          <a:blip r:embed="rId4"/>
                          <a:stretch>
                            <a:fillRect l="-191089" t="-179518" r="-990" b="-7229"/>
                          </a:stretch>
                        </a:blipFill>
                      </a:tcPr>
                    </a:tc>
                    <a:extLst>
                      <a:ext uri="{0D108BD9-81ED-4DB2-BD59-A6C34878D82A}">
                        <a16:rowId xmlns:a16="http://schemas.microsoft.com/office/drawing/2014/main" val="570913032"/>
                      </a:ext>
                    </a:extLst>
                  </a:tr>
                </a:tbl>
              </a:graphicData>
            </a:graphic>
          </p:graphicFrame>
        </mc:Fallback>
      </mc:AlternateContent>
      <p:grpSp>
        <p:nvGrpSpPr>
          <p:cNvPr id="4" name="Group 3">
            <a:extLst>
              <a:ext uri="{FF2B5EF4-FFF2-40B4-BE49-F238E27FC236}">
                <a16:creationId xmlns:a16="http://schemas.microsoft.com/office/drawing/2014/main" id="{4B13DCB2-EC6B-4FAA-829B-BD74B6457950}"/>
              </a:ext>
            </a:extLst>
          </p:cNvPr>
          <p:cNvGrpSpPr/>
          <p:nvPr/>
        </p:nvGrpSpPr>
        <p:grpSpPr>
          <a:xfrm>
            <a:off x="6754812" y="3556000"/>
            <a:ext cx="690324" cy="163067"/>
            <a:chOff x="5993514" y="3505200"/>
            <a:chExt cx="690324" cy="163067"/>
          </a:xfrm>
        </p:grpSpPr>
        <p:sp>
          <p:nvSpPr>
            <p:cNvPr id="3" name="Arrow: Right 2">
              <a:extLst>
                <a:ext uri="{FF2B5EF4-FFF2-40B4-BE49-F238E27FC236}">
                  <a16:creationId xmlns:a16="http://schemas.microsoft.com/office/drawing/2014/main" id="{23AE8FFC-9D6F-4E9F-BA2C-E999D5A60492}"/>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E345118E-86B8-499C-BE7E-E6BAEBAEB739}"/>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38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72922883"/>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228895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09990952"/>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68803" cy="369332"/>
            </a:xfrm>
            <a:prstGeom prst="rect">
              <a:avLst/>
            </a:prstGeom>
            <a:noFill/>
          </p:spPr>
          <p:txBody>
            <a:bodyPr wrap="none" rtlCol="0">
              <a:spAutoFit/>
            </a:bodyPr>
            <a:lstStyle/>
            <a:p>
              <a:r>
                <a:rPr lang="en-US" b="1" dirty="0">
                  <a:latin typeface="+mj-lt"/>
                </a:rPr>
                <a:t>Earth</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Earth’s orbit. The breadth of the blue highlighted orbit represents the minimum and maximum boundary of the orbit. </a:t>
              </a:r>
            </a:p>
          </p:txBody>
        </p:sp>
      </p:grpSp>
    </p:spTree>
    <p:extLst>
      <p:ext uri="{BB962C8B-B14F-4D97-AF65-F5344CB8AC3E}">
        <p14:creationId xmlns:p14="http://schemas.microsoft.com/office/powerpoint/2010/main" val="396017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690199" cy="369332"/>
            </a:xfrm>
            <a:prstGeom prst="rect">
              <a:avLst/>
            </a:prstGeom>
            <a:noFill/>
          </p:spPr>
          <p:txBody>
            <a:bodyPr wrap="none" rtlCol="0">
              <a:spAutoFit/>
            </a:bodyPr>
            <a:lstStyle/>
            <a:p>
              <a:r>
                <a:rPr lang="en-US" b="1" dirty="0">
                  <a:latin typeface="+mj-lt"/>
                </a:rPr>
                <a:t>Earth – The Speed of Light</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Note that the ratio of the speed of light to the equatorial circumference of the Earth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 </m:t>
                      </m:r>
                      <m:d>
                        <m:dPr>
                          <m:ctrlPr>
                            <a:rPr lang="en-US" sz="1600" b="0" i="1" dirty="0" smtClean="0">
                              <a:latin typeface="Cambria Math" panose="02040503050406030204" pitchFamily="18" charset="0"/>
                            </a:rPr>
                          </m:ctrlPr>
                        </m:dPr>
                        <m:e>
                          <m:r>
                            <a:rPr lang="en-US" sz="1600" b="0" i="1" dirty="0" smtClean="0">
                              <a:latin typeface="Cambria Math" panose="02040503050406030204" pitchFamily="18" charset="0"/>
                            </a:rPr>
                            <m:t>7.48</m:t>
                          </m:r>
                        </m:e>
                      </m:d>
                      <m:r>
                        <a:rPr lang="en-US" sz="1600" b="0" i="0" dirty="0" smtClean="0">
                          <a:latin typeface="Cambria Math" panose="02040503050406030204" pitchFamily="18" charset="0"/>
                        </a:rPr>
                        <m:t>,</m:t>
                      </m:r>
                    </m:oMath>
                  </a14:m>
                  <a:r>
                    <a:rPr lang="en-US" sz="1600" dirty="0"/>
                    <a:t> which is the P-Ratio for the average orbital radius of Earth. This ratio can be calculated using any measurement system.</a:t>
                  </a:r>
                </a:p>
              </p:txBody>
            </p:sp>
          </mc:Choice>
          <mc:Fallback xmlns="">
            <p:sp>
              <p:nvSpPr>
                <p:cNvPr id="25" name="TextBox 24">
                  <a:extLst>
                    <a:ext uri="{FF2B5EF4-FFF2-40B4-BE49-F238E27FC236}">
                      <a16:creationId xmlns:a16="http://schemas.microsoft.com/office/drawing/2014/main" id="{F340D694-089B-4E28-B5DF-E44B68D52C45}"/>
                    </a:ext>
                  </a:extLst>
                </p:cNvPr>
                <p:cNvSpPr txBox="1">
                  <a:spLocks noRot="1" noChangeAspect="1" noMove="1" noResize="1" noEditPoints="1" noAdjustHandles="1" noChangeArrowheads="1" noChangeShapeType="1" noTextEdit="1"/>
                </p:cNvSpPr>
                <p:nvPr/>
              </p:nvSpPr>
              <p:spPr>
                <a:xfrm>
                  <a:off x="1646525" y="2027747"/>
                  <a:ext cx="2241158" cy="830997"/>
                </a:xfrm>
                <a:prstGeom prst="rect">
                  <a:avLst/>
                </a:prstGeom>
                <a:blipFill>
                  <a:blip r:embed="rId2"/>
                  <a:stretch>
                    <a:fillRect l="-313" t="-2206" b="-8824"/>
                  </a:stretch>
                </a:blipFill>
              </p:spPr>
              <p:txBody>
                <a:bodyPr/>
                <a:lstStyle/>
                <a:p>
                  <a:r>
                    <a:rPr lang="en-US">
                      <a:noFill/>
                    </a:rPr>
                    <a:t> </a:t>
                  </a:r>
                </a:p>
              </p:txBody>
            </p:sp>
          </mc:Fallback>
        </mc:AlternateContent>
      </p:grpSp>
      <p:pic>
        <p:nvPicPr>
          <p:cNvPr id="7" name="Graphic 6" descr="Ant with solid fill">
            <a:extLst>
              <a:ext uri="{FF2B5EF4-FFF2-40B4-BE49-F238E27FC236}">
                <a16:creationId xmlns:a16="http://schemas.microsoft.com/office/drawing/2014/main" id="{2A93B8CD-9E08-4792-8A28-F3E5643D489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166433">
                    <a:tc>
                      <a:txBody>
                        <a:bodyPr/>
                        <a:lstStyle/>
                        <a:p>
                          <a:pPr>
                            <a:lnSpc>
                              <a:spcPct val="150000"/>
                            </a:lnSpc>
                          </a:pPr>
                          <a:r>
                            <a:rPr lang="en-US" sz="1800" b="0" dirty="0">
                              <a:solidFill>
                                <a:schemeClr val="tx1"/>
                              </a:solidFill>
                            </a:rPr>
                            <a:t>Ants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𝟒𝟗𝟏𝟔</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𝟔</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𝑎</m:t>
                                    </m:r>
                                  </m:den>
                                </m:f>
                              </m:oMath>
                            </m:oMathPara>
                          </a14:m>
                          <a:endParaRPr lang="en-US" sz="18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800" b="0" dirty="0">
                              <a:solidFill>
                                <a:schemeClr val="tx1"/>
                              </a:solidFill>
                            </a:rPr>
                            <a:t>Meters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𝟗𝟗𝟕𝟗</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8</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𝟒</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𝟎𝟎</m:t>
                                    </m:r>
                                    <m:r>
                                      <a:rPr lang="en-US" sz="1800" b="0" i="1" dirty="0" smtClean="0">
                                        <a:solidFill>
                                          <a:schemeClr val="tx1"/>
                                        </a:solidFill>
                                        <a:latin typeface="Cambria Math" panose="02040503050406030204" pitchFamily="18" charset="0"/>
                                        <a:ea typeface="Cambria Math" panose="02040503050406030204" pitchFamily="18" charset="0"/>
                                      </a:rPr>
                                      <m:t>75∙</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7</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m:t>
                                    </m:r>
                                  </m:den>
                                </m:f>
                              </m:oMath>
                            </m:oMathPara>
                          </a14:m>
                          <a:endParaRPr lang="ar-AE"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570913032"/>
                      </a:ext>
                    </a:extLst>
                  </a:tr>
                  <a:tr h="370840">
                    <a:tc>
                      <a:txBody>
                        <a:bodyPr/>
                        <a:lstStyle/>
                        <a:p>
                          <a:pPr>
                            <a:lnSpc>
                              <a:spcPct val="150000"/>
                            </a:lnSpc>
                          </a:pPr>
                          <a:r>
                            <a:rPr lang="en-US" sz="1800" b="0" dirty="0">
                              <a:solidFill>
                                <a:schemeClr val="tx1"/>
                              </a:solidFill>
                            </a:rPr>
                            <a:t>Miles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f>
                                  <m:fPr>
                                    <m:ctrlPr>
                                      <a:rPr lang="en-US" sz="1800" b="0" i="1" dirty="0" smtClean="0">
                                        <a:solidFill>
                                          <a:schemeClr val="tx1"/>
                                        </a:solidFill>
                                        <a:latin typeface="Cambria Math" panose="02040503050406030204" pitchFamily="18" charset="0"/>
                                        <a:ea typeface="Cambria Math" panose="02040503050406030204" pitchFamily="18" charset="0"/>
                                      </a:rPr>
                                    </m:ctrlPr>
                                  </m:fPr>
                                  <m:num>
                                    <m:r>
                                      <a:rPr lang="en-US" sz="1800" b="1" i="1" dirty="0" smtClean="0">
                                        <a:solidFill>
                                          <a:schemeClr val="tx1"/>
                                        </a:solidFill>
                                        <a:latin typeface="Cambria Math" panose="02040503050406030204" pitchFamily="18" charset="0"/>
                                        <a:ea typeface="Cambria Math" panose="02040503050406030204" pitchFamily="18" charset="0"/>
                                      </a:rPr>
                                      <m:t>𝟏</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𝟖𝟔𝟐𝟖</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5</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r>
                                      <a:rPr lang="en-US" sz="1800" b="0" i="1" dirty="0" smtClean="0">
                                        <a:solidFill>
                                          <a:schemeClr val="tx1"/>
                                        </a:solidFill>
                                        <a:latin typeface="Cambria Math" panose="02040503050406030204" pitchFamily="18" charset="0"/>
                                        <a:ea typeface="Cambria Math" panose="02040503050406030204" pitchFamily="18" charset="0"/>
                                      </a:rPr>
                                      <m:t>/</m:t>
                                    </m:r>
                                    <m:r>
                                      <a:rPr lang="en-US" sz="1800" b="0" i="1" dirty="0" smtClean="0">
                                        <a:solidFill>
                                          <a:schemeClr val="tx1"/>
                                        </a:solidFill>
                                        <a:latin typeface="Cambria Math" panose="02040503050406030204" pitchFamily="18" charset="0"/>
                                        <a:ea typeface="Cambria Math" panose="02040503050406030204" pitchFamily="18" charset="0"/>
                                      </a:rPr>
                                      <m:t>𝑠</m:t>
                                    </m:r>
                                  </m:num>
                                  <m:den>
                                    <m:r>
                                      <a:rPr lang="en-US" sz="1800" b="1" i="1" dirty="0" smtClean="0">
                                        <a:solidFill>
                                          <a:schemeClr val="tx1"/>
                                        </a:solidFill>
                                        <a:latin typeface="Cambria Math" panose="02040503050406030204" pitchFamily="18" charset="0"/>
                                        <a:ea typeface="Cambria Math" panose="02040503050406030204" pitchFamily="18" charset="0"/>
                                      </a:rPr>
                                      <m:t>𝟐</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𝟒𝟗𝟎𝟏</m:t>
                                    </m:r>
                                    <m:r>
                                      <a:rPr lang="en-US" sz="1800" b="0" i="1" dirty="0" smtClean="0">
                                        <a:solidFill>
                                          <a:schemeClr val="tx1"/>
                                        </a:solidFill>
                                        <a:latin typeface="Cambria Math" panose="02040503050406030204" pitchFamily="18" charset="0"/>
                                        <a:ea typeface="Cambria Math" panose="02040503050406030204" pitchFamily="18" charset="0"/>
                                      </a:rPr>
                                      <m:t>∙</m:t>
                                    </m:r>
                                    <m:sSup>
                                      <m:sSupPr>
                                        <m:ctrlPr>
                                          <a:rPr lang="en-US" sz="1800" b="0" i="1" dirty="0" smtClean="0">
                                            <a:solidFill>
                                              <a:schemeClr val="tx1"/>
                                            </a:solidFill>
                                            <a:latin typeface="Cambria Math" panose="02040503050406030204" pitchFamily="18" charset="0"/>
                                            <a:ea typeface="Cambria Math" panose="02040503050406030204" pitchFamily="18" charset="0"/>
                                          </a:rPr>
                                        </m:ctrlPr>
                                      </m:sSupPr>
                                      <m:e>
                                        <m:r>
                                          <a:rPr lang="en-US" sz="1800" b="0" i="1" dirty="0" smtClean="0">
                                            <a:solidFill>
                                              <a:schemeClr val="tx1"/>
                                            </a:solidFill>
                                            <a:latin typeface="Cambria Math" panose="02040503050406030204" pitchFamily="18" charset="0"/>
                                            <a:ea typeface="Cambria Math" panose="02040503050406030204" pitchFamily="18" charset="0"/>
                                          </a:rPr>
                                          <m:t>10</m:t>
                                        </m:r>
                                      </m:e>
                                      <m:sup>
                                        <m:r>
                                          <a:rPr lang="en-US" sz="1800" b="0" i="1" dirty="0" smtClean="0">
                                            <a:solidFill>
                                              <a:schemeClr val="tx1"/>
                                            </a:solidFill>
                                            <a:latin typeface="Cambria Math" panose="02040503050406030204" pitchFamily="18" charset="0"/>
                                            <a:ea typeface="Cambria Math" panose="02040503050406030204" pitchFamily="18" charset="0"/>
                                          </a:rPr>
                                          <m:t>4</m:t>
                                        </m:r>
                                      </m:sup>
                                    </m:sSup>
                                    <m:r>
                                      <a:rPr lang="en-US" sz="1800" b="0" i="1" dirty="0" smtClean="0">
                                        <a:solidFill>
                                          <a:schemeClr val="tx1"/>
                                        </a:solidFill>
                                        <a:latin typeface="Cambria Math" panose="02040503050406030204" pitchFamily="18" charset="0"/>
                                        <a:ea typeface="Cambria Math" panose="02040503050406030204" pitchFamily="18" charset="0"/>
                                      </a:rPr>
                                      <m:t> </m:t>
                                    </m:r>
                                    <m:r>
                                      <a:rPr lang="en-US" sz="1800" b="0" i="1" dirty="0" smtClean="0">
                                        <a:solidFill>
                                          <a:schemeClr val="tx1"/>
                                        </a:solidFill>
                                        <a:latin typeface="Cambria Math" panose="02040503050406030204" pitchFamily="18" charset="0"/>
                                        <a:ea typeface="Cambria Math" panose="02040503050406030204" pitchFamily="18" charset="0"/>
                                      </a:rPr>
                                      <m:t>𝑚𝑖</m:t>
                                    </m:r>
                                  </m:den>
                                </m:f>
                              </m:oMath>
                            </m:oMathPara>
                          </a14:m>
                          <a:endParaRPr lang="ar-AE" dirty="0">
                            <a:solidFill>
                              <a:schemeClr val="tx1"/>
                            </a:solidFill>
                          </a:endParaRP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1" dirty="0" smtClean="0">
                                    <a:solidFill>
                                      <a:schemeClr val="tx1"/>
                                    </a:solidFill>
                                    <a:latin typeface="Cambria Math" panose="02040503050406030204" pitchFamily="18" charset="0"/>
                                    <a:ea typeface="Cambria Math" panose="02040503050406030204" pitchFamily="18" charset="0"/>
                                  </a:rPr>
                                  <m:t>𝟕</m:t>
                                </m:r>
                                <m:r>
                                  <a:rPr lang="en-US" sz="1800" b="1" i="1" dirty="0" smtClean="0">
                                    <a:solidFill>
                                      <a:schemeClr val="tx1"/>
                                    </a:solidFill>
                                    <a:latin typeface="Cambria Math" panose="02040503050406030204" pitchFamily="18" charset="0"/>
                                    <a:ea typeface="Cambria Math" panose="02040503050406030204" pitchFamily="18" charset="0"/>
                                  </a:rPr>
                                  <m:t>.</m:t>
                                </m:r>
                                <m:r>
                                  <a:rPr lang="en-US" sz="1800" b="1" i="1" dirty="0" smtClean="0">
                                    <a:solidFill>
                                      <a:schemeClr val="tx1"/>
                                    </a:solidFill>
                                    <a:latin typeface="Cambria Math" panose="02040503050406030204" pitchFamily="18" charset="0"/>
                                    <a:ea typeface="Cambria Math" panose="02040503050406030204" pitchFamily="18" charset="0"/>
                                  </a:rPr>
                                  <m:t>𝟒𝟖</m:t>
                                </m:r>
                              </m:oMath>
                            </m:oMathPara>
                          </a14:m>
                          <a:endParaRPr lang="en-US" sz="1800" b="0" dirty="0">
                            <a:solidFill>
                              <a:schemeClr val="tx1"/>
                            </a:solidFill>
                          </a:endParaRPr>
                        </a:p>
                      </a:txBody>
                      <a:tcPr/>
                    </a:tc>
                    <a:extLst>
                      <a:ext uri="{0D108BD9-81ED-4DB2-BD59-A6C34878D82A}">
                        <a16:rowId xmlns:a16="http://schemas.microsoft.com/office/drawing/2014/main" val="1626144558"/>
                      </a:ext>
                    </a:extLst>
                  </a:tr>
                </a:tbl>
              </a:graphicData>
            </a:graphic>
          </p:graphicFrame>
        </mc:Choice>
        <mc:Fallback xmlns="">
          <p:graphicFrame>
            <p:nvGraphicFramePr>
              <p:cNvPr id="8" name="Table 4">
                <a:extLst>
                  <a:ext uri="{FF2B5EF4-FFF2-40B4-BE49-F238E27FC236}">
                    <a16:creationId xmlns:a16="http://schemas.microsoft.com/office/drawing/2014/main" id="{411F70C3-19B6-4C66-BC61-0CF77580C253}"/>
                  </a:ext>
                </a:extLst>
              </p:cNvPr>
              <p:cNvGraphicFramePr>
                <a:graphicFrameLocks noGrp="1"/>
              </p:cNvGraphicFramePr>
              <p:nvPr>
                <p:extLst>
                  <p:ext uri="{D42A27DB-BD31-4B8C-83A1-F6EECF244321}">
                    <p14:modId xmlns:p14="http://schemas.microsoft.com/office/powerpoint/2010/main" val="1402380598"/>
                  </p:ext>
                </p:extLst>
              </p:nvPr>
            </p:nvGraphicFramePr>
            <p:xfrm>
              <a:off x="1674812" y="3048000"/>
              <a:ext cx="9701423" cy="3128010"/>
            </p:xfrm>
            <a:graphic>
              <a:graphicData uri="http://schemas.openxmlformats.org/drawingml/2006/table">
                <a:tbl>
                  <a:tblPr firstRow="1" bandRow="1">
                    <a:tableStyleId>{073A0DAA-6AF3-43AB-8588-CEC1D06C72B9}</a:tableStyleId>
                  </a:tblPr>
                  <a:tblGrid>
                    <a:gridCol w="2922674">
                      <a:extLst>
                        <a:ext uri="{9D8B030D-6E8A-4147-A177-3AD203B41FA5}">
                          <a16:colId xmlns:a16="http://schemas.microsoft.com/office/drawing/2014/main" val="770250192"/>
                        </a:ext>
                      </a:extLst>
                    </a:gridCol>
                    <a:gridCol w="3441519">
                      <a:extLst>
                        <a:ext uri="{9D8B030D-6E8A-4147-A177-3AD203B41FA5}">
                          <a16:colId xmlns:a16="http://schemas.microsoft.com/office/drawing/2014/main" val="1147511774"/>
                        </a:ext>
                      </a:extLst>
                    </a:gridCol>
                    <a:gridCol w="3337230">
                      <a:extLst>
                        <a:ext uri="{9D8B030D-6E8A-4147-A177-3AD203B41FA5}">
                          <a16:colId xmlns:a16="http://schemas.microsoft.com/office/drawing/2014/main" val="3364595671"/>
                        </a:ext>
                      </a:extLst>
                    </a:gridCol>
                  </a:tblGrid>
                  <a:tr h="370840">
                    <a:tc>
                      <a:txBody>
                        <a:bodyPr/>
                        <a:lstStyle/>
                        <a:p>
                          <a:r>
                            <a:rPr lang="en-US" sz="1800" dirty="0"/>
                            <a:t>Measurement System</a:t>
                          </a:r>
                        </a:p>
                      </a:txBody>
                      <a:tcPr/>
                    </a:tc>
                    <a:tc>
                      <a:txBody>
                        <a:bodyPr/>
                        <a:lstStyle/>
                        <a:p>
                          <a:r>
                            <a:rPr lang="en-US" sz="1800" dirty="0"/>
                            <a:t>Calculation</a:t>
                          </a:r>
                        </a:p>
                      </a:txBody>
                      <a:tcPr/>
                    </a:tc>
                    <a:tc>
                      <a:txBody>
                        <a:bodyPr/>
                        <a:lstStyle/>
                        <a:p>
                          <a:r>
                            <a:rPr lang="en-US" sz="1800" dirty="0"/>
                            <a:t>Result</a:t>
                          </a:r>
                        </a:p>
                      </a:txBody>
                      <a:tcPr/>
                    </a:tc>
                    <a:extLst>
                      <a:ext uri="{0D108BD9-81ED-4DB2-BD59-A6C34878D82A}">
                        <a16:rowId xmlns:a16="http://schemas.microsoft.com/office/drawing/2014/main" val="1007486080"/>
                      </a:ext>
                    </a:extLst>
                  </a:tr>
                  <a:tr h="917067">
                    <a:tc>
                      <a:txBody>
                        <a:bodyPr/>
                        <a:lstStyle/>
                        <a:p>
                          <a:pPr>
                            <a:lnSpc>
                              <a:spcPct val="150000"/>
                            </a:lnSpc>
                          </a:pPr>
                          <a:r>
                            <a:rPr lang="en-US" sz="1800" b="0" dirty="0">
                              <a:solidFill>
                                <a:schemeClr val="tx1"/>
                              </a:solidFill>
                            </a:rPr>
                            <a:t>Ants</a:t>
                          </a:r>
                        </a:p>
                      </a:txBody>
                      <a:tcPr/>
                    </a:tc>
                    <a:tc>
                      <a:txBody>
                        <a:bodyPr/>
                        <a:lstStyle/>
                        <a:p>
                          <a:endParaRPr lang="en-US"/>
                        </a:p>
                      </a:txBody>
                      <a:tcPr>
                        <a:blipFill>
                          <a:blip r:embed="rId5"/>
                          <a:stretch>
                            <a:fillRect l="-85133" t="-44371" r="-97699" b="-201325"/>
                          </a:stretch>
                        </a:blipFill>
                      </a:tcPr>
                    </a:tc>
                    <a:tc>
                      <a:txBody>
                        <a:bodyPr/>
                        <a:lstStyle/>
                        <a:p>
                          <a:endParaRPr lang="en-US"/>
                        </a:p>
                      </a:txBody>
                      <a:tcPr>
                        <a:blipFill>
                          <a:blip r:embed="rId5"/>
                          <a:stretch>
                            <a:fillRect l="-190876" t="-44371" r="-730" b="-201325"/>
                          </a:stretch>
                        </a:blipFill>
                      </a:tcPr>
                    </a:tc>
                    <a:extLst>
                      <a:ext uri="{0D108BD9-81ED-4DB2-BD59-A6C34878D82A}">
                        <a16:rowId xmlns:a16="http://schemas.microsoft.com/office/drawing/2014/main" val="2336781587"/>
                      </a:ext>
                    </a:extLst>
                  </a:tr>
                  <a:tr h="917194">
                    <a:tc>
                      <a:txBody>
                        <a:bodyPr/>
                        <a:lstStyle/>
                        <a:p>
                          <a:pPr>
                            <a:lnSpc>
                              <a:spcPct val="150000"/>
                            </a:lnSpc>
                          </a:pPr>
                          <a:r>
                            <a:rPr lang="en-US" sz="1800" b="0" dirty="0">
                              <a:solidFill>
                                <a:schemeClr val="tx1"/>
                              </a:solidFill>
                            </a:rPr>
                            <a:t>Meters</a:t>
                          </a:r>
                        </a:p>
                      </a:txBody>
                      <a:tcPr/>
                    </a:tc>
                    <a:tc>
                      <a:txBody>
                        <a:bodyPr/>
                        <a:lstStyle/>
                        <a:p>
                          <a:endParaRPr lang="en-US"/>
                        </a:p>
                      </a:txBody>
                      <a:tcPr>
                        <a:blipFill>
                          <a:blip r:embed="rId5"/>
                          <a:stretch>
                            <a:fillRect l="-85133" t="-145333" r="-97699" b="-102667"/>
                          </a:stretch>
                        </a:blipFill>
                      </a:tcPr>
                    </a:tc>
                    <a:tc>
                      <a:txBody>
                        <a:bodyPr/>
                        <a:lstStyle/>
                        <a:p>
                          <a:endParaRPr lang="en-US"/>
                        </a:p>
                      </a:txBody>
                      <a:tcPr>
                        <a:blipFill>
                          <a:blip r:embed="rId5"/>
                          <a:stretch>
                            <a:fillRect l="-190876" t="-145333" r="-730" b="-102667"/>
                          </a:stretch>
                        </a:blipFill>
                      </a:tcPr>
                    </a:tc>
                    <a:extLst>
                      <a:ext uri="{0D108BD9-81ED-4DB2-BD59-A6C34878D82A}">
                        <a16:rowId xmlns:a16="http://schemas.microsoft.com/office/drawing/2014/main" val="570913032"/>
                      </a:ext>
                    </a:extLst>
                  </a:tr>
                  <a:tr h="922909">
                    <a:tc>
                      <a:txBody>
                        <a:bodyPr/>
                        <a:lstStyle/>
                        <a:p>
                          <a:pPr>
                            <a:lnSpc>
                              <a:spcPct val="150000"/>
                            </a:lnSpc>
                          </a:pPr>
                          <a:r>
                            <a:rPr lang="en-US" sz="1800" b="0" dirty="0">
                              <a:solidFill>
                                <a:schemeClr val="tx1"/>
                              </a:solidFill>
                            </a:rPr>
                            <a:t>Miles</a:t>
                          </a:r>
                        </a:p>
                      </a:txBody>
                      <a:tcPr/>
                    </a:tc>
                    <a:tc>
                      <a:txBody>
                        <a:bodyPr/>
                        <a:lstStyle/>
                        <a:p>
                          <a:endParaRPr lang="en-US"/>
                        </a:p>
                      </a:txBody>
                      <a:tcPr>
                        <a:blipFill>
                          <a:blip r:embed="rId5"/>
                          <a:stretch>
                            <a:fillRect l="-85133" t="-242105" r="-97699" b="-1316"/>
                          </a:stretch>
                        </a:blipFill>
                      </a:tcPr>
                    </a:tc>
                    <a:tc>
                      <a:txBody>
                        <a:bodyPr/>
                        <a:lstStyle/>
                        <a:p>
                          <a:endParaRPr lang="en-US"/>
                        </a:p>
                      </a:txBody>
                      <a:tcPr>
                        <a:blipFill>
                          <a:blip r:embed="rId5"/>
                          <a:stretch>
                            <a:fillRect l="-190876" t="-242105" r="-730" b="-1316"/>
                          </a:stretch>
                        </a:blipFill>
                      </a:tcPr>
                    </a:tc>
                    <a:extLst>
                      <a:ext uri="{0D108BD9-81ED-4DB2-BD59-A6C34878D82A}">
                        <a16:rowId xmlns:a16="http://schemas.microsoft.com/office/drawing/2014/main" val="1626144558"/>
                      </a:ext>
                    </a:extLst>
                  </a:tr>
                </a:tbl>
              </a:graphicData>
            </a:graphic>
          </p:graphicFrame>
        </mc:Fallback>
      </mc:AlternateContent>
    </p:spTree>
    <p:extLst>
      <p:ext uri="{BB962C8B-B14F-4D97-AF65-F5344CB8AC3E}">
        <p14:creationId xmlns:p14="http://schemas.microsoft.com/office/powerpoint/2010/main" val="242572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77781699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219995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600200"/>
                <a:ext cx="6858000" cy="4514697"/>
              </a:xfrm>
              <a:prstGeom prst="rect">
                <a:avLst/>
              </a:prstGeom>
              <a:noFill/>
            </p:spPr>
            <p:txBody>
              <a:bodyPr wrap="square" rtlCol="0">
                <a:spAutoFit/>
              </a:bodyPr>
              <a:lstStyle/>
              <a:p>
                <a:pPr algn="ctr">
                  <a:lnSpc>
                    <a:spcPct val="150000"/>
                  </a:lnSpc>
                </a:pPr>
                <a:r>
                  <a:rPr lang="en-US" sz="2400" b="1" dirty="0"/>
                  <a:t>Inverse of </a:t>
                </a:r>
                <a:r>
                  <a:rPr lang="el-GR" sz="2400" b="1" dirty="0"/>
                  <a:t>π</a:t>
                </a:r>
                <a:endParaRPr lang="en-US" dirty="0"/>
              </a:p>
              <a:p>
                <a:pPr>
                  <a:lnSpc>
                    <a:spcPct val="150000"/>
                  </a:lnSpc>
                </a:pPr>
                <a:r>
                  <a:rPr lang="en-US" dirty="0"/>
                  <a:t>The inverse of the definition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spc="300" dirty="0"/>
              </a:p>
              <a:p>
                <a:pPr algn="ctr">
                  <a:lnSpc>
                    <a:spcPct val="150000"/>
                  </a:lnSpc>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𝐶</m:t>
                          </m:r>
                        </m:num>
                        <m:den>
                          <m:r>
                            <a:rPr lang="en-US" sz="2000" b="0" i="1" smtClean="0">
                              <a:latin typeface="Cambria Math" panose="02040503050406030204" pitchFamily="18" charset="0"/>
                              <a:ea typeface="Cambria Math" panose="02040503050406030204" pitchFamily="18" charset="0"/>
                            </a:rPr>
                            <m:t>𝐷</m:t>
                          </m:r>
                        </m:den>
                      </m:f>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𝐷</m:t>
                          </m:r>
                        </m:num>
                        <m:den>
                          <m:r>
                            <a:rPr lang="en-US" sz="2000" b="0" i="1" smtClean="0">
                              <a:latin typeface="Cambria Math" panose="02040503050406030204" pitchFamily="18" charset="0"/>
                              <a:ea typeface="Cambria Math" panose="02040503050406030204" pitchFamily="18" charset="0"/>
                            </a:rPr>
                            <m:t>𝐶</m:t>
                          </m:r>
                        </m:den>
                      </m:f>
                    </m:oMath>
                  </m:oMathPara>
                </a14:m>
                <a:endParaRPr lang="en-US" sz="3600" spc="300" dirty="0">
                  <a:latin typeface="Cambria Math" panose="02040503050406030204" pitchFamily="18" charset="0"/>
                  <a:ea typeface="Cambria Math" panose="02040503050406030204" pitchFamily="18" charset="0"/>
                </a:endParaRPr>
              </a:p>
              <a:p>
                <a:pPr>
                  <a:lnSpc>
                    <a:spcPct val="150000"/>
                  </a:lnSpc>
                </a:pPr>
                <a:r>
                  <a:rPr lang="en-US" dirty="0"/>
                  <a:t>The inverse of the value of </a:t>
                </a:r>
                <a:r>
                  <a:rPr kumimoji="0" lang="el-GR" b="1" i="0" u="none" strike="noStrike" kern="1200" cap="none" spc="0" normalizeH="0" baseline="0" noProof="0" dirty="0">
                    <a:ln>
                      <a:noFill/>
                    </a:ln>
                    <a:solidFill>
                      <a:srgbClr val="465562"/>
                    </a:solidFill>
                    <a:effectLst/>
                    <a:uLnTx/>
                    <a:uFillTx/>
                    <a:ea typeface="+mn-ea"/>
                    <a:cs typeface="+mn-cs"/>
                  </a:rPr>
                  <a:t>π</a:t>
                </a:r>
                <a:r>
                  <a:rPr lang="en-US" b="1" dirty="0">
                    <a:solidFill>
                      <a:srgbClr val="465562"/>
                    </a:solidFill>
                  </a:rPr>
                  <a:t> </a:t>
                </a:r>
                <a:r>
                  <a:rPr lang="en-US" dirty="0"/>
                  <a:t>is</a:t>
                </a:r>
                <a:r>
                  <a:rPr kumimoji="0" lang="en-US" i="0" u="none" strike="noStrike" kern="1200" cap="none" spc="0" normalizeH="0" baseline="0" noProof="0" dirty="0">
                    <a:ln>
                      <a:noFill/>
                    </a:ln>
                    <a:solidFill>
                      <a:srgbClr val="465562"/>
                    </a:solidFill>
                    <a:effectLst/>
                    <a:uLnTx/>
                    <a:uFillTx/>
                    <a:ea typeface="+mn-ea"/>
                    <a:cs typeface="+mn-cs"/>
                  </a:rPr>
                  <a:t>:</a:t>
                </a:r>
                <a:endParaRPr lang="en-US" dirty="0"/>
              </a:p>
              <a:p>
                <a:pPr algn="ctr">
                  <a:lnSpc>
                    <a:spcPct val="150000"/>
                  </a:lnSpc>
                </a:pPr>
                <a:r>
                  <a:rPr lang="el-GR" sz="2000" dirty="0">
                    <a:latin typeface="Cambria Math" panose="02040503050406030204" pitchFamily="18" charset="0"/>
                    <a:ea typeface="Cambria Math" panose="02040503050406030204" pitchFamily="18" charset="0"/>
                  </a:rPr>
                  <a:t>π</a:t>
                </a:r>
                <a:r>
                  <a:rPr lang="el-GR" sz="2000"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sz="2000" i="1">
                            <a:latin typeface="Cambria Math" panose="02040503050406030204" pitchFamily="18" charset="0"/>
                            <a:ea typeface="Cambria Math" panose="02040503050406030204" pitchFamily="18" charset="0"/>
                          </a:rPr>
                        </m:ctrlPr>
                      </m:groupChrPr>
                      <m:e>
                        <m:r>
                          <a:rPr lang="en-US" sz="2000" i="1">
                            <a:latin typeface="Cambria Math" panose="02040503050406030204" pitchFamily="18" charset="0"/>
                            <a:ea typeface="Cambria Math" panose="02040503050406030204" pitchFamily="18" charset="0"/>
                          </a:rPr>
                          <m:t>𝑖𝑛𝑣</m:t>
                        </m:r>
                      </m:e>
                    </m:groupCh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m:rPr>
                            <m:nor/>
                          </m:rPr>
                          <a:rPr lang="el-GR" sz="2000" dirty="0">
                            <a:latin typeface="Cambria Math" panose="02040503050406030204" pitchFamily="18" charset="0"/>
                            <a:ea typeface="Cambria Math" panose="02040503050406030204" pitchFamily="18" charset="0"/>
                          </a:rPr>
                          <m:t>π</m:t>
                        </m:r>
                      </m:den>
                    </m:f>
                  </m:oMath>
                </a14:m>
                <a:endParaRPr lang="en-US" sz="2400" spc="300" dirty="0">
                  <a:latin typeface="Cambria Math" panose="02040503050406030204" pitchFamily="18" charset="0"/>
                  <a:ea typeface="Cambria Math" panose="02040503050406030204" pitchFamily="18" charset="0"/>
                </a:endParaRPr>
              </a:p>
              <a:p>
                <a:pPr algn="ctr">
                  <a:lnSpc>
                    <a:spcPct val="150000"/>
                  </a:lnSpc>
                </a:pPr>
                <a:r>
                  <a:rPr lang="en-US" dirty="0">
                    <a:latin typeface="Cambria Math" panose="02040503050406030204" pitchFamily="18" charset="0"/>
                    <a:ea typeface="Cambria Math" panose="02040503050406030204" pitchFamily="18" charset="0"/>
                  </a:rPr>
                  <a:t>3.14159</a:t>
                </a:r>
                <a:r>
                  <a:rPr lang="el-GR" b="1" dirty="0">
                    <a:latin typeface="Cambria Math" panose="02040503050406030204" pitchFamily="18" charset="0"/>
                    <a:ea typeface="Cambria Math" panose="02040503050406030204" pitchFamily="18" charset="0"/>
                  </a:rPr>
                  <a:t> </a:t>
                </a:r>
                <a14:m>
                  <m:oMath xmlns:m="http://schemas.openxmlformats.org/officeDocument/2006/math">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f>
                      <m:fPr>
                        <m:ctrlPr>
                          <a:rPr lang="en-US" i="1">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m:rPr>
                            <m:nor/>
                          </m:rPr>
                          <a:rPr lang="en-US" b="0" i="0" smtClean="0">
                            <a:latin typeface="Cambria Math" panose="02040503050406030204" pitchFamily="18" charset="0"/>
                            <a:ea typeface="Cambria Math" panose="02040503050406030204" pitchFamily="18" charset="0"/>
                          </a:rPr>
                          <m:t>3.14159</m:t>
                        </m:r>
                      </m:den>
                    </m:f>
                  </m:oMath>
                </a14:m>
                <a:endParaRPr lang="en-US" sz="2000" dirty="0">
                  <a:latin typeface="Cambria Math" panose="02040503050406030204" pitchFamily="18" charset="0"/>
                  <a:ea typeface="Cambria Math" panose="02040503050406030204" pitchFamily="18" charset="0"/>
                </a:endParaRPr>
              </a:p>
              <a:p>
                <a:pPr algn="ctr">
                  <a:lnSpc>
                    <a:spcPct val="150000"/>
                  </a:lnSpc>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3.14159</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.318309</m:t>
                      </m:r>
                    </m:oMath>
                  </m:oMathPara>
                </a14:m>
                <a:endParaRPr lang="en-US" sz="2000" dirty="0">
                  <a:latin typeface="Cambria Math" panose="02040503050406030204" pitchFamily="18" charset="0"/>
                  <a:ea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600200"/>
                <a:ext cx="6858000" cy="4514697"/>
              </a:xfrm>
              <a:prstGeom prst="rect">
                <a:avLst/>
              </a:prstGeom>
              <a:blipFill>
                <a:blip r:embed="rId2"/>
                <a:stretch>
                  <a:fillRect l="-7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3397334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77295991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159225" cy="369332"/>
            </a:xfrm>
            <a:prstGeom prst="rect">
              <a:avLst/>
            </a:prstGeom>
            <a:noFill/>
          </p:spPr>
          <p:txBody>
            <a:bodyPr wrap="none" rtlCol="0">
              <a:spAutoFit/>
            </a:bodyPr>
            <a:lstStyle/>
            <a:p>
              <a:r>
                <a:rPr lang="en-US" b="1" dirty="0">
                  <a:latin typeface="+mj-lt"/>
                </a:rPr>
                <a:t>Mars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Mar’s orbit. The breadth of the red highlighted orbit represents the minimum and maximum boundary of the orbit. Note the inconsistency of the alignment with the outer land zone.</a:t>
              </a:r>
            </a:p>
          </p:txBody>
        </p:sp>
      </p:grpSp>
    </p:spTree>
    <p:extLst>
      <p:ext uri="{BB962C8B-B14F-4D97-AF65-F5344CB8AC3E}">
        <p14:creationId xmlns:p14="http://schemas.microsoft.com/office/powerpoint/2010/main" val="39285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218339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351679" cy="369332"/>
            </a:xfrm>
            <a:prstGeom prst="rect">
              <a:avLst/>
            </a:prstGeom>
            <a:noFill/>
          </p:spPr>
          <p:txBody>
            <a:bodyPr wrap="none" rtlCol="0">
              <a:spAutoFit/>
            </a:bodyPr>
            <a:lstStyle/>
            <a:p>
              <a:r>
                <a:rPr lang="en-US" b="1" dirty="0">
                  <a:latin typeface="+mj-lt"/>
                </a:rPr>
                <a:t>Asteroid Belt</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the Asteroid Belt. The breadth of the white highlighted orbit represents the minimum and maximum boundary of the orbit. Note the close alignment of the inner boundary with the outer water zone.</a:t>
              </a:r>
            </a:p>
          </p:txBody>
        </p:sp>
      </p:grpSp>
    </p:spTree>
    <p:extLst>
      <p:ext uri="{BB962C8B-B14F-4D97-AF65-F5344CB8AC3E}">
        <p14:creationId xmlns:p14="http://schemas.microsoft.com/office/powerpoint/2010/main" val="19882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869489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a:t>
              </a:r>
            </a:p>
          </p:txBody>
        </p:sp>
      </p:grpSp>
    </p:spTree>
    <p:extLst>
      <p:ext uri="{BB962C8B-B14F-4D97-AF65-F5344CB8AC3E}">
        <p14:creationId xmlns:p14="http://schemas.microsoft.com/office/powerpoint/2010/main" val="46565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86122900"/>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0433" cy="369332"/>
            </a:xfrm>
            <a:prstGeom prst="rect">
              <a:avLst/>
            </a:prstGeom>
            <a:noFill/>
          </p:spPr>
          <p:txBody>
            <a:bodyPr wrap="none" rtlCol="0">
              <a:spAutoFit/>
            </a:bodyPr>
            <a:lstStyle/>
            <a:p>
              <a:r>
                <a:rPr lang="en-US" b="1" dirty="0">
                  <a:latin typeface="+mj-lt"/>
                </a:rPr>
                <a:t>Jupiter</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Jupiter’s orbit. The breadth of the black highlighted orbit represents the minimum and maximum boundary of the orbit. Note the scars/notches along the edge of the plateau.</a:t>
              </a:r>
            </a:p>
          </p:txBody>
        </p:sp>
      </p:grpSp>
    </p:spTree>
    <p:extLst>
      <p:ext uri="{BB962C8B-B14F-4D97-AF65-F5344CB8AC3E}">
        <p14:creationId xmlns:p14="http://schemas.microsoft.com/office/powerpoint/2010/main" val="1296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9438479"/>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a:t>
              </a:r>
            </a:p>
          </p:txBody>
        </p:sp>
      </p:grpSp>
    </p:spTree>
    <p:extLst>
      <p:ext uri="{BB962C8B-B14F-4D97-AF65-F5344CB8AC3E}">
        <p14:creationId xmlns:p14="http://schemas.microsoft.com/office/powerpoint/2010/main" val="83847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2657760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00692" cy="369332"/>
            </a:xfrm>
            <a:prstGeom prst="rect">
              <a:avLst/>
            </a:prstGeom>
            <a:noFill/>
          </p:spPr>
          <p:txBody>
            <a:bodyPr wrap="none" rtlCol="0">
              <a:spAutoFit/>
            </a:bodyPr>
            <a:lstStyle/>
            <a:p>
              <a:r>
                <a:rPr lang="en-US" b="1" dirty="0">
                  <a:latin typeface="+mj-lt"/>
                </a:rPr>
                <a:t>Saturn</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Saturn’s orbit. The breadth of the purple highlighted orbit represents the minimum and maximum boundary of the orbit. Note the circular structure located within the orbit zone (between the min and max orbit).</a:t>
              </a:r>
            </a:p>
          </p:txBody>
        </p:sp>
      </p:grpSp>
    </p:spTree>
    <p:extLst>
      <p:ext uri="{BB962C8B-B14F-4D97-AF65-F5344CB8AC3E}">
        <p14:creationId xmlns:p14="http://schemas.microsoft.com/office/powerpoint/2010/main" val="20441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47792421"/>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a:t>
              </a:r>
            </a:p>
          </p:txBody>
        </p:sp>
      </p:grpSp>
    </p:spTree>
    <p:extLst>
      <p:ext uri="{BB962C8B-B14F-4D97-AF65-F5344CB8AC3E}">
        <p14:creationId xmlns:p14="http://schemas.microsoft.com/office/powerpoint/2010/main" val="142524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395706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15163" cy="369332"/>
            </a:xfrm>
            <a:prstGeom prst="rect">
              <a:avLst/>
            </a:prstGeom>
            <a:noFill/>
          </p:spPr>
          <p:txBody>
            <a:bodyPr wrap="none" rtlCol="0">
              <a:spAutoFit/>
            </a:bodyPr>
            <a:lstStyle/>
            <a:p>
              <a:r>
                <a:rPr lang="en-US" b="1" dirty="0">
                  <a:latin typeface="+mj-lt"/>
                </a:rPr>
                <a:t>Uranus</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Uranus’s orbit. The breadth of the blue highlighted orbit represents the minimum and maximum boundary of the orbit. Note the horseshoe-like structure located within the orbit zone (between the min and max orbit).</a:t>
              </a:r>
            </a:p>
          </p:txBody>
        </p:sp>
      </p:grpSp>
    </p:spTree>
    <p:extLst>
      <p:ext uri="{BB962C8B-B14F-4D97-AF65-F5344CB8AC3E}">
        <p14:creationId xmlns:p14="http://schemas.microsoft.com/office/powerpoint/2010/main" val="347476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75450287"/>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074496"/>
            <a:chOff x="1646525" y="1538026"/>
            <a:chExt cx="2241158" cy="1074496"/>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584775"/>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a:t>
              </a:r>
            </a:p>
          </p:txBody>
        </p:sp>
      </p:grpSp>
    </p:spTree>
    <p:extLst>
      <p:ext uri="{BB962C8B-B14F-4D97-AF65-F5344CB8AC3E}">
        <p14:creationId xmlns:p14="http://schemas.microsoft.com/office/powerpoint/2010/main" val="236265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sz="3600" dirty="0"/>
              <a:t>The Solar System</a:t>
            </a:r>
            <a:endParaRPr lang="en-US" dirty="0"/>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99350924"/>
              </p:ext>
            </p:extLst>
          </p:nvPr>
        </p:nvGraphicFramePr>
        <p:xfrm>
          <a:off x="1624504" y="3011191"/>
          <a:ext cx="9756257"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a:extLst>
              <a:ext uri="{FF2B5EF4-FFF2-40B4-BE49-F238E27FC236}">
                <a16:creationId xmlns:a16="http://schemas.microsoft.com/office/drawing/2014/main" id="{0215B30A-E3A5-4752-AA11-002E5E8BFC56}"/>
              </a:ext>
            </a:extLst>
          </p:cNvPr>
          <p:cNvGrpSpPr/>
          <p:nvPr/>
        </p:nvGrpSpPr>
        <p:grpSpPr>
          <a:xfrm>
            <a:off x="1624504" y="1515333"/>
            <a:ext cx="9751731" cy="1320718"/>
            <a:chOff x="1646525" y="1538026"/>
            <a:chExt cx="2241158" cy="1320718"/>
          </a:xfrm>
        </p:grpSpPr>
        <p:sp>
          <p:nvSpPr>
            <p:cNvPr id="24" name="TextBox 23">
              <a:extLst>
                <a:ext uri="{FF2B5EF4-FFF2-40B4-BE49-F238E27FC236}">
                  <a16:creationId xmlns:a16="http://schemas.microsoft.com/office/drawing/2014/main" id="{F5265D0C-FE5C-43A5-8B66-F8BA3BA5F687}"/>
                </a:ext>
              </a:extLst>
            </p:cNvPr>
            <p:cNvSpPr txBox="1"/>
            <p:nvPr/>
          </p:nvSpPr>
          <p:spPr>
            <a:xfrm>
              <a:off x="1646525" y="1538026"/>
              <a:ext cx="246905" cy="369332"/>
            </a:xfrm>
            <a:prstGeom prst="rect">
              <a:avLst/>
            </a:prstGeom>
            <a:noFill/>
          </p:spPr>
          <p:txBody>
            <a:bodyPr wrap="none" rtlCol="0">
              <a:spAutoFit/>
            </a:bodyPr>
            <a:lstStyle/>
            <a:p>
              <a:r>
                <a:rPr lang="en-US" b="1" dirty="0">
                  <a:latin typeface="+mj-lt"/>
                </a:rPr>
                <a:t>Neptune</a:t>
              </a:r>
            </a:p>
          </p:txBody>
        </p:sp>
        <p:sp>
          <p:nvSpPr>
            <p:cNvPr id="25" name="TextBox 24">
              <a:extLst>
                <a:ext uri="{FF2B5EF4-FFF2-40B4-BE49-F238E27FC236}">
                  <a16:creationId xmlns:a16="http://schemas.microsoft.com/office/drawing/2014/main" id="{F340D694-089B-4E28-B5DF-E44B68D52C45}"/>
                </a:ext>
              </a:extLst>
            </p:cNvPr>
            <p:cNvSpPr txBox="1"/>
            <p:nvPr/>
          </p:nvSpPr>
          <p:spPr>
            <a:xfrm>
              <a:off x="1646525" y="2027747"/>
              <a:ext cx="2241158" cy="830997"/>
            </a:xfrm>
            <a:prstGeom prst="rect">
              <a:avLst/>
            </a:prstGeom>
            <a:noFill/>
          </p:spPr>
          <p:txBody>
            <a:bodyPr wrap="square" rtlCol="0">
              <a:spAutoFit/>
            </a:bodyPr>
            <a:lstStyle/>
            <a:p>
              <a:r>
                <a:rPr lang="en-US" sz="1600" dirty="0"/>
                <a:t>Satellite images illustrating the alignment of Neptune’s orbit. The breadth of the violet highlighted orbit represents the minimum and maximum boundary of the orbit. Note the bluish anomaly located within the orbit zone (between the min and max orbit).</a:t>
              </a:r>
            </a:p>
          </p:txBody>
        </p:sp>
      </p:grpSp>
    </p:spTree>
    <p:extLst>
      <p:ext uri="{BB962C8B-B14F-4D97-AF65-F5344CB8AC3E}">
        <p14:creationId xmlns:p14="http://schemas.microsoft.com/office/powerpoint/2010/main" val="3476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388640" y="1425803"/>
                <a:ext cx="4900300" cy="3062377"/>
              </a:xfrm>
              <a:prstGeom prst="rect">
                <a:avLst/>
              </a:prstGeom>
              <a:noFill/>
            </p:spPr>
            <p:txBody>
              <a:bodyPr wrap="square" rtlCol="0">
                <a:spAutoFit/>
              </a:bodyPr>
              <a:lstStyle/>
              <a:p>
                <a:pPr>
                  <a:lnSpc>
                    <a:spcPct val="150000"/>
                  </a:lnSpc>
                </a:pPr>
                <a:r>
                  <a:rPr lang="en-US" b="1" dirty="0"/>
                  <a:t>Scientific Notation</a:t>
                </a:r>
              </a:p>
              <a:p>
                <a:pPr>
                  <a:lnSpc>
                    <a:spcPct val="150000"/>
                  </a:lnSpc>
                </a:pPr>
                <a:endParaRPr lang="en-US" dirty="0"/>
              </a:p>
              <a:p>
                <a:r>
                  <a:rPr lang="en-US" sz="1400" dirty="0"/>
                  <a:t>Scientific notation is a way of expressing numbers that are too large or too small (usually would result in a long string of digits) to be conveniently written in decimal form (the standard format). This base ten notation is commonly used by scientists, mathematicians, and engineers, in part because it can simplify certain arithmetic operations. In scientific notation, nonzero numbers are written in the form:</a:t>
                </a: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𝑛</m:t>
                          </m:r>
                        </m:sup>
                      </m:sSup>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388640" y="1425803"/>
                <a:ext cx="4900300" cy="3062377"/>
              </a:xfrm>
              <a:prstGeom prst="rect">
                <a:avLst/>
              </a:prstGeom>
              <a:blipFill>
                <a:blip r:embed="rId2"/>
                <a:stretch>
                  <a:fillRect l="-1119" r="-161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580CCC-A0FA-4A76-8771-6A38039FB3DB}"/>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https://en.wikipedia.org/wiki/Scientific_notation</a:t>
            </a:r>
            <a:endParaRPr lang="en-US" sz="1200"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08561">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36612">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0</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4483350"/>
                      </a:ext>
                    </a:extLst>
                  </a:tr>
                  <a:tr h="336612">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80161737"/>
                      </a:ext>
                    </a:extLst>
                  </a:tr>
                  <a:tr h="336612">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4.321768×</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3</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099670968"/>
                      </a:ext>
                    </a:extLst>
                  </a:tr>
                  <a:tr h="336612">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−5.3×</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4</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206046858"/>
                      </a:ext>
                    </a:extLst>
                  </a:tr>
                  <a:tr h="336612">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6.72×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87825122"/>
                      </a:ext>
                    </a:extLst>
                  </a:tr>
                  <a:tr h="336612">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2×</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−1</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962231126"/>
                      </a:ext>
                    </a:extLst>
                  </a:tr>
                  <a:tr h="336612">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9.87×</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2</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5263169"/>
                      </a:ext>
                    </a:extLst>
                  </a:tr>
                  <a:tr h="336612">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7.51×</m:t>
                                </m:r>
                                <m:sSup>
                                  <m:sSupPr>
                                    <m:ctrlPr>
                                      <a:rPr lang="en-US" sz="1800" i="1" dirty="0" smtClean="0">
                                        <a:effectLst/>
                                        <a:latin typeface="Cambria Math" panose="02040503050406030204" pitchFamily="18" charset="0"/>
                                      </a:rPr>
                                    </m:ctrlPr>
                                  </m:sSupPr>
                                  <m:e>
                                    <m:r>
                                      <a:rPr lang="en-US" sz="1800" b="0" i="1" dirty="0" smtClean="0">
                                        <a:effectLst/>
                                        <a:latin typeface="Cambria Math" panose="02040503050406030204" pitchFamily="18" charset="0"/>
                                      </a:rPr>
                                      <m:t>10</m:t>
                                    </m:r>
                                  </m:e>
                                  <m:sup>
                                    <m:r>
                                      <a:rPr lang="en-US" sz="1800" b="0" i="1" dirty="0" smtClean="0">
                                        <a:effectLst/>
                                        <a:latin typeface="Cambria Math" panose="02040503050406030204" pitchFamily="18" charset="0"/>
                                      </a:rPr>
                                      <m:t>−9</m:t>
                                    </m:r>
                                  </m:sup>
                                </m:sSup>
                              </m:oMath>
                            </m:oMathPara>
                          </a14:m>
                          <a:endParaRPr lang="en-US" sz="1800" dirty="0">
                            <a:effectLst/>
                          </a:endParaRP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77073853"/>
                      </a:ext>
                    </a:extLst>
                  </a:tr>
                </a:tbl>
              </a:graphicData>
            </a:graphic>
          </p:graphicFrame>
        </mc:Choice>
        <mc:Fallback xmlns="">
          <p:graphicFrame>
            <p:nvGraphicFramePr>
              <p:cNvPr id="2" name="Table 1">
                <a:extLst>
                  <a:ext uri="{FF2B5EF4-FFF2-40B4-BE49-F238E27FC236}">
                    <a16:creationId xmlns:a16="http://schemas.microsoft.com/office/drawing/2014/main" id="{C036B86A-AFEE-403D-A4BB-30B8EA83B412}"/>
                  </a:ext>
                </a:extLst>
              </p:cNvPr>
              <p:cNvGraphicFramePr>
                <a:graphicFrameLocks noGrp="1"/>
              </p:cNvGraphicFramePr>
              <p:nvPr>
                <p:extLst>
                  <p:ext uri="{D42A27DB-BD31-4B8C-83A1-F6EECF244321}">
                    <p14:modId xmlns:p14="http://schemas.microsoft.com/office/powerpoint/2010/main" val="1416594654"/>
                  </p:ext>
                </p:extLst>
              </p:nvPr>
            </p:nvGraphicFramePr>
            <p:xfrm>
              <a:off x="6674476" y="2184976"/>
              <a:ext cx="4495799" cy="3261360"/>
            </p:xfrm>
            <a:graphic>
              <a:graphicData uri="http://schemas.openxmlformats.org/drawingml/2006/table">
                <a:tbl>
                  <a:tblPr/>
                  <a:tblGrid>
                    <a:gridCol w="1863070">
                      <a:extLst>
                        <a:ext uri="{9D8B030D-6E8A-4147-A177-3AD203B41FA5}">
                          <a16:colId xmlns:a16="http://schemas.microsoft.com/office/drawing/2014/main" val="1140615713"/>
                        </a:ext>
                      </a:extLst>
                    </a:gridCol>
                    <a:gridCol w="2632729">
                      <a:extLst>
                        <a:ext uri="{9D8B030D-6E8A-4147-A177-3AD203B41FA5}">
                          <a16:colId xmlns:a16="http://schemas.microsoft.com/office/drawing/2014/main" val="1504042763"/>
                        </a:ext>
                      </a:extLst>
                    </a:gridCol>
                  </a:tblGrid>
                  <a:tr h="335280">
                    <a:tc>
                      <a:txBody>
                        <a:bodyPr/>
                        <a:lstStyle/>
                        <a:p>
                          <a:pPr algn="ctr"/>
                          <a:r>
                            <a:rPr lang="en-US" sz="1600" dirty="0">
                              <a:effectLst/>
                            </a:rPr>
                            <a:t>Decimal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tc>
                      <a:txBody>
                        <a:bodyPr/>
                        <a:lstStyle/>
                        <a:p>
                          <a:pPr algn="ctr"/>
                          <a:r>
                            <a:rPr lang="en-US" sz="1600" dirty="0">
                              <a:effectLst/>
                            </a:rPr>
                            <a:t>Scientific Notation</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3374320249"/>
                      </a:ext>
                    </a:extLst>
                  </a:tr>
                  <a:tr h="365760">
                    <a:tc>
                      <a:txBody>
                        <a:bodyPr/>
                        <a:lstStyle/>
                        <a:p>
                          <a:r>
                            <a:rPr lang="en-US" sz="1600" dirty="0">
                              <a:effectLst/>
                            </a:rPr>
                            <a:t>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96667" r="-231" b="-718333"/>
                          </a:stretch>
                        </a:blipFill>
                      </a:tcPr>
                    </a:tc>
                    <a:extLst>
                      <a:ext uri="{0D108BD9-81ED-4DB2-BD59-A6C34878D82A}">
                        <a16:rowId xmlns:a16="http://schemas.microsoft.com/office/drawing/2014/main" val="2984483350"/>
                      </a:ext>
                    </a:extLst>
                  </a:tr>
                  <a:tr h="365760">
                    <a:tc>
                      <a:txBody>
                        <a:bodyPr/>
                        <a:lstStyle/>
                        <a:p>
                          <a:r>
                            <a:rPr lang="en-US" sz="1600" dirty="0">
                              <a:effectLst/>
                            </a:rPr>
                            <a:t>300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196667" r="-231" b="-618333"/>
                          </a:stretch>
                        </a:blipFill>
                      </a:tcPr>
                    </a:tc>
                    <a:extLst>
                      <a:ext uri="{0D108BD9-81ED-4DB2-BD59-A6C34878D82A}">
                        <a16:rowId xmlns:a16="http://schemas.microsoft.com/office/drawing/2014/main" val="2380161737"/>
                      </a:ext>
                    </a:extLst>
                  </a:tr>
                  <a:tr h="365760">
                    <a:tc>
                      <a:txBody>
                        <a:bodyPr/>
                        <a:lstStyle/>
                        <a:p>
                          <a:r>
                            <a:rPr lang="en-US" sz="1600" dirty="0">
                              <a:effectLst/>
                            </a:rPr>
                            <a:t>4,321.768</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296667" r="-231" b="-518333"/>
                          </a:stretch>
                        </a:blipFill>
                      </a:tcPr>
                    </a:tc>
                    <a:extLst>
                      <a:ext uri="{0D108BD9-81ED-4DB2-BD59-A6C34878D82A}">
                        <a16:rowId xmlns:a16="http://schemas.microsoft.com/office/drawing/2014/main" val="4099670968"/>
                      </a:ext>
                    </a:extLst>
                  </a:tr>
                  <a:tr h="365760">
                    <a:tc>
                      <a:txBody>
                        <a:bodyPr/>
                        <a:lstStyle/>
                        <a:p>
                          <a:r>
                            <a:rPr lang="en-US" sz="1600" dirty="0">
                              <a:effectLst/>
                            </a:rPr>
                            <a:t>−5,3000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390164" r="-231" b="-409836"/>
                          </a:stretch>
                        </a:blipFill>
                      </a:tcPr>
                    </a:tc>
                    <a:extLst>
                      <a:ext uri="{0D108BD9-81ED-4DB2-BD59-A6C34878D82A}">
                        <a16:rowId xmlns:a16="http://schemas.microsoft.com/office/drawing/2014/main" val="4206046858"/>
                      </a:ext>
                    </a:extLst>
                  </a:tr>
                  <a:tr h="365760">
                    <a:tc>
                      <a:txBody>
                        <a:bodyPr/>
                        <a:lstStyle/>
                        <a:p>
                          <a:r>
                            <a:rPr lang="en-US" sz="1600" dirty="0">
                              <a:effectLst/>
                            </a:rPr>
                            <a:t>6,720,000,000</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498333" r="-231" b="-316667"/>
                          </a:stretch>
                        </a:blipFill>
                      </a:tcPr>
                    </a:tc>
                    <a:extLst>
                      <a:ext uri="{0D108BD9-81ED-4DB2-BD59-A6C34878D82A}">
                        <a16:rowId xmlns:a16="http://schemas.microsoft.com/office/drawing/2014/main" val="2687825122"/>
                      </a:ext>
                    </a:extLst>
                  </a:tr>
                  <a:tr h="365760">
                    <a:tc>
                      <a:txBody>
                        <a:bodyPr/>
                        <a:lstStyle/>
                        <a:p>
                          <a:r>
                            <a:rPr lang="en-US" sz="1600" dirty="0">
                              <a:effectLst/>
                            </a:rPr>
                            <a:t>0.2</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598333" r="-231" b="-216667"/>
                          </a:stretch>
                        </a:blipFill>
                      </a:tcPr>
                    </a:tc>
                    <a:extLst>
                      <a:ext uri="{0D108BD9-81ED-4DB2-BD59-A6C34878D82A}">
                        <a16:rowId xmlns:a16="http://schemas.microsoft.com/office/drawing/2014/main" val="3962231126"/>
                      </a:ext>
                    </a:extLst>
                  </a:tr>
                  <a:tr h="365760">
                    <a:tc>
                      <a:txBody>
                        <a:bodyPr/>
                        <a:lstStyle/>
                        <a:p>
                          <a:r>
                            <a:rPr lang="en-US" sz="1600" dirty="0">
                              <a:effectLst/>
                            </a:rPr>
                            <a:t>987</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698333" r="-231" b="-116667"/>
                          </a:stretch>
                        </a:blipFill>
                      </a:tcPr>
                    </a:tc>
                    <a:extLst>
                      <a:ext uri="{0D108BD9-81ED-4DB2-BD59-A6C34878D82A}">
                        <a16:rowId xmlns:a16="http://schemas.microsoft.com/office/drawing/2014/main" val="3505263169"/>
                      </a:ext>
                    </a:extLst>
                  </a:tr>
                  <a:tr h="365760">
                    <a:tc>
                      <a:txBody>
                        <a:bodyPr/>
                        <a:lstStyle/>
                        <a:p>
                          <a:r>
                            <a:rPr lang="en-US" sz="1600" dirty="0">
                              <a:effectLst/>
                            </a:rPr>
                            <a:t>0.00000000751</a:t>
                          </a:r>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solidFill>
                          <a:srgbClr val="F8F9FA"/>
                        </a:solidFill>
                      </a:tcPr>
                    </a:tc>
                    <a:tc>
                      <a:txBody>
                        <a:bodyPr/>
                        <a:lstStyle/>
                        <a:p>
                          <a:endParaRPr lang="en-US"/>
                        </a:p>
                      </a:txBody>
                      <a:tcPr anchor="ctr">
                        <a:lnL w="7620" cap="flat" cmpd="sng" algn="ctr">
                          <a:solidFill>
                            <a:srgbClr val="A2A9B1"/>
                          </a:solidFill>
                          <a:prstDash val="solid"/>
                          <a:round/>
                          <a:headEnd type="none" w="med" len="med"/>
                          <a:tailEnd type="none" w="med" len="med"/>
                        </a:lnL>
                        <a:lnR w="7620" cap="flat" cmpd="sng" algn="ctr">
                          <a:solidFill>
                            <a:srgbClr val="A2A9B1"/>
                          </a:solidFill>
                          <a:prstDash val="solid"/>
                          <a:round/>
                          <a:headEnd type="none" w="med" len="med"/>
                          <a:tailEnd type="none" w="med" len="med"/>
                        </a:lnR>
                        <a:lnT w="7620" cap="flat" cmpd="sng" algn="ctr">
                          <a:solidFill>
                            <a:srgbClr val="A2A9B1"/>
                          </a:solidFill>
                          <a:prstDash val="solid"/>
                          <a:round/>
                          <a:headEnd type="none" w="med" len="med"/>
                          <a:tailEnd type="none" w="med" len="med"/>
                        </a:lnT>
                        <a:lnB w="7620" cap="flat" cmpd="sng" algn="ctr">
                          <a:solidFill>
                            <a:srgbClr val="A2A9B1"/>
                          </a:solidFill>
                          <a:prstDash val="solid"/>
                          <a:round/>
                          <a:headEnd type="none" w="med" len="med"/>
                          <a:tailEnd type="none" w="med" len="med"/>
                        </a:lnB>
                        <a:blipFill>
                          <a:blip r:embed="rId4"/>
                          <a:stretch>
                            <a:fillRect l="-70670" t="-798333" r="-231" b="-16667"/>
                          </a:stretch>
                        </a:blipFill>
                      </a:tcPr>
                    </a:tc>
                    <a:extLst>
                      <a:ext uri="{0D108BD9-81ED-4DB2-BD59-A6C34878D82A}">
                        <a16:rowId xmlns:a16="http://schemas.microsoft.com/office/drawing/2014/main" val="1777073853"/>
                      </a:ext>
                    </a:extLst>
                  </a:tr>
                </a:tbl>
              </a:graphicData>
            </a:graphic>
          </p:graphicFrame>
        </mc:Fallback>
      </mc:AlternateContent>
      <p:sp>
        <p:nvSpPr>
          <p:cNvPr id="5" name="TextBox 4">
            <a:extLst>
              <a:ext uri="{FF2B5EF4-FFF2-40B4-BE49-F238E27FC236}">
                <a16:creationId xmlns:a16="http://schemas.microsoft.com/office/drawing/2014/main" id="{FAF32E23-966C-4401-BF5E-47601CDAE5B1}"/>
              </a:ext>
            </a:extLst>
          </p:cNvPr>
          <p:cNvSpPr txBox="1"/>
          <p:nvPr/>
        </p:nvSpPr>
        <p:spPr>
          <a:xfrm>
            <a:off x="6674476" y="5642342"/>
            <a:ext cx="4495799" cy="523220"/>
          </a:xfrm>
          <a:prstGeom prst="rect">
            <a:avLst/>
          </a:prstGeom>
          <a:noFill/>
        </p:spPr>
        <p:txBody>
          <a:bodyPr wrap="square" rtlCol="0">
            <a:spAutoFit/>
          </a:bodyPr>
          <a:lstStyle/>
          <a:p>
            <a:r>
              <a:rPr lang="en-US" sz="1400" dirty="0"/>
              <a:t>The table above illustrates decimal notation vs scientific notation.</a:t>
            </a:r>
          </a:p>
        </p:txBody>
      </p:sp>
    </p:spTree>
    <p:extLst>
      <p:ext uri="{BB962C8B-B14F-4D97-AF65-F5344CB8AC3E}">
        <p14:creationId xmlns:p14="http://schemas.microsoft.com/office/powerpoint/2010/main" val="1898938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Solar System</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Examining the orbital alignment of Mars, it appears its zone does indeed have a breadth of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(stadia), as Plato stated. However, the current orbit of Mars only represents a breadth of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r>
                      <a:rPr lang="en-US" sz="1600" b="1" i="1" dirty="0" smtClean="0">
                        <a:latin typeface="Cambria Math" panose="02040503050406030204" pitchFamily="18" charset="0"/>
                      </a:rPr>
                      <m:t> </m:t>
                    </m:r>
                  </m:oMath>
                </a14:m>
                <a:r>
                  <a:rPr lang="en-US" sz="1600" dirty="0"/>
                  <a:t>(stadia). There are several scenarios that can account for this discrepancy.</a:t>
                </a:r>
              </a:p>
              <a:p>
                <a:pPr indent="-246888">
                  <a:lnSpc>
                    <a:spcPct val="90000"/>
                  </a:lnSpc>
                  <a:spcAft>
                    <a:spcPts val="600"/>
                  </a:spcAft>
                </a:pPr>
                <a:endParaRPr lang="en-US" sz="1600" dirty="0"/>
              </a:p>
              <a:p>
                <a:pPr marL="96012" indent="-342900">
                  <a:lnSpc>
                    <a:spcPct val="90000"/>
                  </a:lnSpc>
                  <a:spcAft>
                    <a:spcPts val="600"/>
                  </a:spcAft>
                  <a:buFont typeface="+mj-lt"/>
                  <a:buAutoNum type="arabicPeriod"/>
                </a:pPr>
                <a:r>
                  <a:rPr lang="en-US" sz="1600" dirty="0"/>
                  <a:t>For whatever reason, the builders of Atlantis purposely made the zone larger than the maximum orbit of Mars. This seems unlikely, as the rest of the planets’ orbits appear to align perfectly.</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The maximum orbit of Mars has changed (decreased) since the construction of Atlantis. However, it would be difficult to account for how only the maximum orbital distance changed, while the minimum distance stayed effectively the same.</a:t>
                </a:r>
              </a:p>
              <a:p>
                <a:pPr marL="342900" indent="-342900">
                  <a:lnSpc>
                    <a:spcPct val="90000"/>
                  </a:lnSpc>
                  <a:spcAft>
                    <a:spcPts val="600"/>
                  </a:spcAft>
                  <a:buFont typeface="+mj-lt"/>
                  <a:buAutoNum type="arabicPeriod"/>
                </a:pPr>
                <a:endParaRPr lang="en-US" sz="1600" dirty="0"/>
              </a:p>
              <a:p>
                <a:pPr marL="96012" indent="-342900">
                  <a:lnSpc>
                    <a:spcPct val="90000"/>
                  </a:lnSpc>
                  <a:spcAft>
                    <a:spcPts val="600"/>
                  </a:spcAft>
                  <a:buFont typeface="+mj-lt"/>
                  <a:buAutoNum type="arabicPeriod"/>
                </a:pPr>
                <a:r>
                  <a:rPr lang="en-US" sz="1600" dirty="0"/>
                  <a:t>Each zone boundary represents the orbit of a planet </a:t>
                </a:r>
                <a:r>
                  <a:rPr lang="en-US" sz="1600" b="1" i="1" dirty="0"/>
                  <a:t>exclusively</a:t>
                </a:r>
                <a:r>
                  <a:rPr lang="en-US" sz="1600" dirty="0"/>
                  <a:t>, and only the minimum, maximum, </a:t>
                </a:r>
                <a:r>
                  <a:rPr lang="en-US" sz="1600" b="1" i="1" dirty="0"/>
                  <a:t>or</a:t>
                </a:r>
                <a:r>
                  <a:rPr lang="en-US" sz="1600" dirty="0"/>
                  <a:t> average orbit of each planet is used. This would mean there is a missing planet either before or after the ordinal position of </a:t>
                </a:r>
                <a:r>
                  <a:rPr lang="en-US" sz="1600" b="1" i="1" dirty="0"/>
                  <a:t>both</a:t>
                </a:r>
                <a:r>
                  <a:rPr lang="en-US" sz="1600" dirty="0"/>
                  <a:t> Mercury and Mars. Only a major cataclysm could cause the disappearance of one or more planets in the solar system. However, this could account for all the “debris” orbiting in the asteroid belt (and in the LaGrange points of Jupiter’s orbit as well) that seemed to be immune from the coalescing of matter that formed the planets of the solar system. </a:t>
                </a:r>
              </a:p>
              <a:p>
                <a:pPr>
                  <a:lnSpc>
                    <a:spcPct val="90000"/>
                  </a:lnSpc>
                  <a:spcAft>
                    <a:spcPts val="600"/>
                  </a:spcAft>
                </a:pPr>
                <a:endParaRPr lang="en-US" sz="1600" dirty="0"/>
              </a:p>
              <a:p>
                <a:pPr>
                  <a:lnSpc>
                    <a:spcPct val="90000"/>
                  </a:lnSpc>
                  <a:spcAft>
                    <a:spcPts val="600"/>
                  </a:spcAft>
                </a:pPr>
                <a:r>
                  <a:rPr lang="en-US" sz="1600" dirty="0"/>
                  <a:t>This will be discussed in further detail in </a:t>
                </a:r>
                <a14:m>
                  <m:oMath xmlns:m="http://schemas.openxmlformats.org/officeDocument/2006/math">
                    <m:r>
                      <a:rPr lang="en-US" sz="1600" b="1" i="1" dirty="0" smtClean="0">
                        <a:latin typeface="Cambria Math" panose="02040503050406030204" pitchFamily="18" charset="0"/>
                      </a:rPr>
                      <m:t>𝑷𝒂𝒓𝒕</m:t>
                    </m:r>
                    <m:r>
                      <a:rPr lang="en-US" sz="1600" b="1" i="1" dirty="0">
                        <a:latin typeface="Cambria Math" panose="02040503050406030204" pitchFamily="18" charset="0"/>
                      </a:rPr>
                      <m:t> </m:t>
                    </m:r>
                    <m:r>
                      <a:rPr lang="en-US" sz="1600" b="1" i="1" dirty="0" smtClean="0">
                        <a:latin typeface="Cambria Math" panose="02040503050406030204" pitchFamily="18" charset="0"/>
                      </a:rPr>
                      <m:t>𝑰𝑰𝑰</m:t>
                    </m:r>
                  </m:oMath>
                </a14:m>
                <a:r>
                  <a:rPr lang="en-US" sz="1600" dirty="0"/>
                  <a:t>.</a:t>
                </a: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438" t="-836" r="-93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Martian Dilemma</a:t>
            </a:r>
          </a:p>
        </p:txBody>
      </p:sp>
    </p:spTree>
    <p:extLst>
      <p:ext uri="{BB962C8B-B14F-4D97-AF65-F5344CB8AC3E}">
        <p14:creationId xmlns:p14="http://schemas.microsoft.com/office/powerpoint/2010/main" val="81995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5300" dirty="0"/>
              <a:t>Reconstruction</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5224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presents a very basic structural reconstruction of Atlantis. The design of this reconstruction is </a:t>
            </a:r>
            <a:r>
              <a:rPr lang="en-US" sz="1500" b="1" dirty="0"/>
              <a:t>hypothetical </a:t>
            </a:r>
            <a:r>
              <a:rPr lang="en-US" sz="1500" dirty="0"/>
              <a:t>and is based on Plato’s dialogues, the geography of the Richat Structure, and ancient mythology. The purpose is to provide a visual model of what the city of Atlantis may have looked like.</a:t>
            </a:r>
          </a:p>
        </p:txBody>
      </p:sp>
    </p:spTree>
    <p:extLst>
      <p:ext uri="{BB962C8B-B14F-4D97-AF65-F5344CB8AC3E}">
        <p14:creationId xmlns:p14="http://schemas.microsoft.com/office/powerpoint/2010/main" val="8912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A picture containing ground&#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145172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descr="Icon&#10;&#10;Description automatically generated">
            <a:extLst>
              <a:ext uri="{FF2B5EF4-FFF2-40B4-BE49-F238E27FC236}">
                <a16:creationId xmlns:a16="http://schemas.microsoft.com/office/drawing/2014/main" id="{D1587FC4-E0DA-4D9C-8EBA-6422A1F8FEDB}"/>
              </a:ext>
            </a:extLst>
          </p:cNvPr>
          <p:cNvPicPr>
            <a:picLocks noChangeAspect="1"/>
          </p:cNvPicPr>
          <p:nvPr/>
        </p:nvPicPr>
        <p:blipFill>
          <a:blip r:embed="rId2" cstate="screen">
            <a:extLst>
              <a:ext uri="{28A0092B-C50C-407E-A947-70E740481C1C}">
                <a14:useLocalDpi xmlns:a14="http://schemas.microsoft.com/office/drawing/2010/main"/>
              </a:ext>
            </a:extLst>
          </a:blip>
          <a:stretch/>
        </p:blipFill>
        <p:spPr>
          <a:xfrm>
            <a:off x="2491823" y="1600200"/>
            <a:ext cx="7986026"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01672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45244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669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51900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944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14502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4" name="Picture 3">
            <a:extLst>
              <a:ext uri="{FF2B5EF4-FFF2-40B4-BE49-F238E27FC236}">
                <a16:creationId xmlns:a16="http://schemas.microsoft.com/office/drawing/2014/main" id="{D1587FC4-E0DA-4D9C-8EBA-6422A1F8FE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93436" y="1600200"/>
            <a:ext cx="9782801" cy="4572000"/>
          </a:xfrm>
          <a:prstGeom prst="rect">
            <a:avLst/>
          </a:prstGeom>
          <a:noFill/>
          <a:ln w="12700">
            <a:solidFill>
              <a:schemeClr val="tx1">
                <a:lumMod val="75000"/>
              </a:schemeClr>
            </a:solidFill>
          </a:ln>
        </p:spPr>
      </p:pic>
    </p:spTree>
    <p:extLst>
      <p:ext uri="{BB962C8B-B14F-4D97-AF65-F5344CB8AC3E}">
        <p14:creationId xmlns:p14="http://schemas.microsoft.com/office/powerpoint/2010/main" val="216955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olar system outline">
            <a:extLst>
              <a:ext uri="{FF2B5EF4-FFF2-40B4-BE49-F238E27FC236}">
                <a16:creationId xmlns:a16="http://schemas.microsoft.com/office/drawing/2014/main" id="{EB405F82-77B7-4DBB-AED8-34D2E71751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1E9BDC7C-D8E2-4220-BB46-35A6524CECA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t>
            </a:r>
            <a:endParaRPr lang="en-US" sz="1200" dirty="0"/>
          </a:p>
        </p:txBody>
      </p:sp>
      <p:graphicFrame>
        <p:nvGraphicFramePr>
          <p:cNvPr id="15" name="TextBox 2">
            <a:extLst>
              <a:ext uri="{FF2B5EF4-FFF2-40B4-BE49-F238E27FC236}">
                <a16:creationId xmlns:a16="http://schemas.microsoft.com/office/drawing/2014/main" id="{1D538541-C7E4-4AD6-AB0C-445396DF7DEC}"/>
              </a:ext>
            </a:extLst>
          </p:cNvPr>
          <p:cNvGraphicFramePr/>
          <p:nvPr>
            <p:extLst>
              <p:ext uri="{D42A27DB-BD31-4B8C-83A1-F6EECF244321}">
                <p14:modId xmlns:p14="http://schemas.microsoft.com/office/powerpoint/2010/main" val="3400108214"/>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52781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03292" y="1538024"/>
            <a:ext cx="2295388" cy="2542056"/>
            <a:chOff x="1603292" y="1538026"/>
            <a:chExt cx="2295388" cy="1906115"/>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252155" cy="276937"/>
            </a:xfrm>
            <a:prstGeom prst="rect">
              <a:avLst/>
            </a:prstGeom>
            <a:noFill/>
          </p:spPr>
          <p:txBody>
            <a:bodyPr wrap="none" rtlCol="0">
              <a:spAutoFit/>
            </a:bodyPr>
            <a:lstStyle/>
            <a:p>
              <a:r>
                <a:rPr lang="en-US" b="1" dirty="0">
                  <a:latin typeface="+mj-lt"/>
                </a:rPr>
                <a:t>Temple of Poseidon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03292" y="1920988"/>
              <a:ext cx="2085687" cy="1523153"/>
            </a:xfrm>
            <a:prstGeom prst="rect">
              <a:avLst/>
            </a:prstGeom>
            <a:noFill/>
          </p:spPr>
          <p:txBody>
            <a:bodyPr wrap="square" rtlCol="0">
              <a:spAutoFit/>
            </a:bodyPr>
            <a:lstStyle/>
            <a:p>
              <a:r>
                <a:rPr lang="en-US" sz="1400" dirty="0"/>
                <a:t>“Poseidon's own temple, of a stadion in length and half a stadion in width, and of a proportionate height, having a sort of barbaric splendor”.</a:t>
              </a:r>
            </a:p>
            <a:p>
              <a:endParaRPr lang="en-US" sz="1400" dirty="0"/>
            </a:p>
            <a:p>
              <a:pPr algn="r"/>
              <a:r>
                <a:rPr lang="en-US" sz="1400" dirty="0"/>
                <a:t>-Plato, Timaeus</a:t>
              </a:r>
            </a:p>
          </p:txBody>
        </p:sp>
      </p:grpSp>
    </p:spTree>
    <p:extLst>
      <p:ext uri="{BB962C8B-B14F-4D97-AF65-F5344CB8AC3E}">
        <p14:creationId xmlns:p14="http://schemas.microsoft.com/office/powerpoint/2010/main" val="365384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276937"/>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Saturn’s orbital layout with the circular structure on the boundary of the sea wall.</a:t>
              </a:r>
            </a:p>
          </p:txBody>
        </p:sp>
      </p:grpSp>
    </p:spTree>
    <p:extLst>
      <p:ext uri="{BB962C8B-B14F-4D97-AF65-F5344CB8AC3E}">
        <p14:creationId xmlns:p14="http://schemas.microsoft.com/office/powerpoint/2010/main" val="43015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79" y="4189432"/>
            <a:ext cx="3286555"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2305603"/>
            <a:chOff x="1646525" y="1538026"/>
            <a:chExt cx="2241158" cy="2305603"/>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975349" cy="369332"/>
            </a:xfrm>
            <a:prstGeom prst="rect">
              <a:avLst/>
            </a:prstGeom>
            <a:noFill/>
          </p:spPr>
          <p:txBody>
            <a:bodyPr wrap="none" rtlCol="0">
              <a:spAutoFit/>
            </a:bodyPr>
            <a:lstStyle/>
            <a:p>
              <a:r>
                <a:rPr lang="en-US" b="1" dirty="0">
                  <a:latin typeface="+mj-lt"/>
                </a:rPr>
                <a:t>Temple of Saturn</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815882"/>
            </a:xfrm>
            <a:prstGeom prst="rect">
              <a:avLst/>
            </a:prstGeom>
            <a:noFill/>
          </p:spPr>
          <p:txBody>
            <a:bodyPr wrap="square" rtlCol="0">
              <a:spAutoFit/>
            </a:bodyPr>
            <a:lstStyle/>
            <a:p>
              <a:r>
                <a:rPr lang="en-US" sz="1400" dirty="0"/>
                <a:t>The foundation of the Temple of Saturn has approximately the same diameter as the center island of Atlantis (5 ka). It is surrounded by a “moat” with an average breadth of 1 ka.</a:t>
              </a:r>
            </a:p>
          </p:txBody>
        </p:sp>
      </p:grpSp>
    </p:spTree>
    <p:extLst>
      <p:ext uri="{BB962C8B-B14F-4D97-AF65-F5344CB8AC3E}">
        <p14:creationId xmlns:p14="http://schemas.microsoft.com/office/powerpoint/2010/main" val="152826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4" y="2116577"/>
            <a:ext cx="6639455"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6"/>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085687" cy="2253546"/>
            <a:chOff x="1646525" y="1538026"/>
            <a:chExt cx="2085687" cy="1689780"/>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038315" cy="276937"/>
            </a:xfrm>
            <a:prstGeom prst="rect">
              <a:avLst/>
            </a:prstGeom>
            <a:noFill/>
          </p:spPr>
          <p:txBody>
            <a:bodyPr wrap="none" rtlCol="0">
              <a:spAutoFit/>
            </a:bodyPr>
            <a:lstStyle/>
            <a:p>
              <a:r>
                <a:rPr lang="en-US" b="1" dirty="0">
                  <a:latin typeface="+mj-lt"/>
                </a:rPr>
                <a:t>Temple of Uranus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200059"/>
            </a:xfrm>
            <a:prstGeom prst="rect">
              <a:avLst/>
            </a:prstGeom>
            <a:noFill/>
          </p:spPr>
          <p:txBody>
            <a:bodyPr wrap="square" rtlCol="0">
              <a:spAutoFit/>
            </a:bodyPr>
            <a:lstStyle/>
            <a:p>
              <a:r>
                <a:rPr lang="en-US" sz="1400" dirty="0"/>
                <a:t>This is a hypothetical temple based on the alignment of Uranus’s orbital layout with the horseshoe-like structure within the orbital zone.</a:t>
              </a:r>
            </a:p>
          </p:txBody>
        </p:sp>
      </p:grpSp>
    </p:spTree>
    <p:extLst>
      <p:ext uri="{BB962C8B-B14F-4D97-AF65-F5344CB8AC3E}">
        <p14:creationId xmlns:p14="http://schemas.microsoft.com/office/powerpoint/2010/main" val="23803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3887685" y="2116577"/>
            <a:ext cx="6639453" cy="3805237"/>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30280" y="4189432"/>
            <a:ext cx="3286553" cy="1883605"/>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5"/>
            <a:ext cx="2354362" cy="2038103"/>
            <a:chOff x="1646525" y="1538026"/>
            <a:chExt cx="2354362" cy="1528234"/>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2354362" cy="276937"/>
            </a:xfrm>
            <a:prstGeom prst="rect">
              <a:avLst/>
            </a:prstGeom>
            <a:noFill/>
          </p:spPr>
          <p:txBody>
            <a:bodyPr wrap="none" rtlCol="0">
              <a:spAutoFit/>
            </a:bodyPr>
            <a:lstStyle/>
            <a:p>
              <a:r>
                <a:rPr lang="en-US" b="1" dirty="0">
                  <a:latin typeface="+mj-lt"/>
                </a:rPr>
                <a:t>Temple of “Neptune”</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085687" cy="1038513"/>
            </a:xfrm>
            <a:prstGeom prst="rect">
              <a:avLst/>
            </a:prstGeom>
            <a:noFill/>
          </p:spPr>
          <p:txBody>
            <a:bodyPr wrap="square" rtlCol="0">
              <a:spAutoFit/>
            </a:bodyPr>
            <a:lstStyle/>
            <a:p>
              <a:r>
                <a:rPr lang="en-US" sz="1400" dirty="0"/>
                <a:t>This is a hypothetical temple based on the alignment of Neptune’s orbital layout with the anomaly within the orbital zone. </a:t>
              </a:r>
            </a:p>
          </p:txBody>
        </p:sp>
      </p:grpSp>
      <p:sp>
        <p:nvSpPr>
          <p:cNvPr id="11" name="TextBox 10">
            <a:extLst>
              <a:ext uri="{FF2B5EF4-FFF2-40B4-BE49-F238E27FC236}">
                <a16:creationId xmlns:a16="http://schemas.microsoft.com/office/drawing/2014/main" id="{317F1A08-AF5C-485F-84CD-6F96E3459881}"/>
              </a:ext>
            </a:extLst>
          </p:cNvPr>
          <p:cNvSpPr txBox="1"/>
          <p:nvPr/>
        </p:nvSpPr>
        <p:spPr>
          <a:xfrm>
            <a:off x="5103812" y="6073038"/>
            <a:ext cx="6096000" cy="307777"/>
          </a:xfrm>
          <a:prstGeom prst="rect">
            <a:avLst/>
          </a:prstGeom>
          <a:noFill/>
        </p:spPr>
        <p:txBody>
          <a:bodyPr wrap="square">
            <a:spAutoFit/>
          </a:bodyPr>
          <a:lstStyle/>
          <a:p>
            <a:r>
              <a:rPr lang="en-US" sz="1400" dirty="0"/>
              <a:t>Neptune is the Roman counterpart of the Greek god Poseidon.</a:t>
            </a:r>
          </a:p>
        </p:txBody>
      </p:sp>
    </p:spTree>
    <p:extLst>
      <p:ext uri="{BB962C8B-B14F-4D97-AF65-F5344CB8AC3E}">
        <p14:creationId xmlns:p14="http://schemas.microsoft.com/office/powerpoint/2010/main" val="235026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70028563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11159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478413512"/>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110703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pic>
        <p:nvPicPr>
          <p:cNvPr id="4" name="Picture 3" descr="A close-up of a road&#10;&#10;Description automatically generated with low confidence">
            <a:extLst>
              <a:ext uri="{FF2B5EF4-FFF2-40B4-BE49-F238E27FC236}">
                <a16:creationId xmlns:a16="http://schemas.microsoft.com/office/drawing/2014/main" id="{F3C83799-022A-4CFC-A1E9-214DAEFE75E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332412" y="4267200"/>
            <a:ext cx="2385359" cy="1475444"/>
          </a:xfrm>
          <a:prstGeom prst="rect">
            <a:avLst/>
          </a:prstGeom>
          <a:ln w="12700">
            <a:solidFill>
              <a:schemeClr val="tx1">
                <a:lumMod val="75000"/>
              </a:schemeClr>
            </a:solidFill>
          </a:ln>
        </p:spPr>
      </p:pic>
    </p:spTree>
    <p:extLst>
      <p:ext uri="{BB962C8B-B14F-4D97-AF65-F5344CB8AC3E}">
        <p14:creationId xmlns:p14="http://schemas.microsoft.com/office/powerpoint/2010/main" val="39823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00104242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103075" cy="369332"/>
          </a:xfrm>
          <a:prstGeom prst="rect">
            <a:avLst/>
          </a:prstGeom>
          <a:noFill/>
        </p:spPr>
        <p:txBody>
          <a:bodyPr wrap="none" rtlCol="0">
            <a:spAutoFit/>
          </a:bodyPr>
          <a:lstStyle/>
          <a:p>
            <a:r>
              <a:rPr lang="en-US" b="1" dirty="0">
                <a:latin typeface="+mj-lt"/>
              </a:rPr>
              <a:t>Gates and Bridges</a:t>
            </a:r>
          </a:p>
        </p:txBody>
      </p:sp>
    </p:spTree>
    <p:extLst>
      <p:ext uri="{BB962C8B-B14F-4D97-AF65-F5344CB8AC3E}">
        <p14:creationId xmlns:p14="http://schemas.microsoft.com/office/powerpoint/2010/main" val="28410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21794487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pic>
        <p:nvPicPr>
          <p:cNvPr id="4" name="Picture 3">
            <a:extLst>
              <a:ext uri="{FF2B5EF4-FFF2-40B4-BE49-F238E27FC236}">
                <a16:creationId xmlns:a16="http://schemas.microsoft.com/office/drawing/2014/main" id="{F3C83799-022A-4CFC-A1E9-214DAEFE75E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9" cy="1367403"/>
          </a:xfrm>
          <a:prstGeom prst="rect">
            <a:avLst/>
          </a:prstGeom>
          <a:ln w="12700">
            <a:solidFill>
              <a:schemeClr val="tx1">
                <a:lumMod val="75000"/>
              </a:schemeClr>
            </a:solidFill>
          </a:ln>
        </p:spPr>
      </p:pic>
    </p:spTree>
    <p:extLst>
      <p:ext uri="{BB962C8B-B14F-4D97-AF65-F5344CB8AC3E}">
        <p14:creationId xmlns:p14="http://schemas.microsoft.com/office/powerpoint/2010/main" val="8885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7" name="Graphic 6" descr="Drawing compass outline">
            <a:extLst>
              <a:ext uri="{FF2B5EF4-FFF2-40B4-BE49-F238E27FC236}">
                <a16:creationId xmlns:a16="http://schemas.microsoft.com/office/drawing/2014/main" id="{58F85A72-1F68-42AD-8431-3D05786AFF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4EE22F6C-314D-4B79-9C67-5DD6A610AA0E}"/>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https://en.wikipedia.org/wiki/Orbital_mechanics</a:t>
            </a:r>
            <a:endParaRPr lang="en-US" sz="1200" dirty="0"/>
          </a:p>
        </p:txBody>
      </p:sp>
      <p:graphicFrame>
        <p:nvGraphicFramePr>
          <p:cNvPr id="15" name="TextBox 2">
            <a:extLst>
              <a:ext uri="{FF2B5EF4-FFF2-40B4-BE49-F238E27FC236}">
                <a16:creationId xmlns:a16="http://schemas.microsoft.com/office/drawing/2014/main" id="{02B22936-9CB7-4F3E-B417-38A63F1D796B}"/>
              </a:ext>
            </a:extLst>
          </p:cNvPr>
          <p:cNvGraphicFramePr/>
          <p:nvPr>
            <p:extLst>
              <p:ext uri="{D42A27DB-BD31-4B8C-83A1-F6EECF244321}">
                <p14:modId xmlns:p14="http://schemas.microsoft.com/office/powerpoint/2010/main" val="2004651000"/>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48220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837557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252779" cy="369332"/>
          </a:xfrm>
          <a:prstGeom prst="rect">
            <a:avLst/>
          </a:prstGeom>
          <a:noFill/>
        </p:spPr>
        <p:txBody>
          <a:bodyPr wrap="none" rtlCol="0">
            <a:spAutoFit/>
          </a:bodyPr>
          <a:lstStyle/>
          <a:p>
            <a:r>
              <a:rPr lang="en-US" b="1" dirty="0">
                <a:latin typeface="+mj-lt"/>
              </a:rPr>
              <a:t>The Canal</a:t>
            </a:r>
          </a:p>
        </p:txBody>
      </p:sp>
    </p:spTree>
    <p:extLst>
      <p:ext uri="{BB962C8B-B14F-4D97-AF65-F5344CB8AC3E}">
        <p14:creationId xmlns:p14="http://schemas.microsoft.com/office/powerpoint/2010/main" val="292701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58337494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39530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4926333"/>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98804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01165700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20143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6589738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2368212" cy="369332"/>
          </a:xfrm>
          <a:prstGeom prst="rect">
            <a:avLst/>
          </a:prstGeom>
          <a:noFill/>
        </p:spPr>
        <p:txBody>
          <a:bodyPr wrap="none" rtlCol="0">
            <a:spAutoFit/>
          </a:bodyPr>
          <a:lstStyle/>
          <a:p>
            <a:r>
              <a:rPr lang="en-US" b="1" dirty="0">
                <a:latin typeface="+mj-lt"/>
              </a:rPr>
              <a:t>The Serpent/Dragon</a:t>
            </a:r>
          </a:p>
        </p:txBody>
      </p:sp>
    </p:spTree>
    <p:extLst>
      <p:ext uri="{BB962C8B-B14F-4D97-AF65-F5344CB8AC3E}">
        <p14:creationId xmlns:p14="http://schemas.microsoft.com/office/powerpoint/2010/main" val="41930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3551918365"/>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pic>
        <p:nvPicPr>
          <p:cNvPr id="5" name="Picture 4">
            <a:extLst>
              <a:ext uri="{FF2B5EF4-FFF2-40B4-BE49-F238E27FC236}">
                <a16:creationId xmlns:a16="http://schemas.microsoft.com/office/drawing/2014/main" id="{E63802E1-85DD-40BA-A996-3ABA1BF6AD07}"/>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332412" y="4321220"/>
            <a:ext cx="2385358" cy="1367403"/>
          </a:xfrm>
          <a:prstGeom prst="rect">
            <a:avLst/>
          </a:prstGeom>
          <a:ln w="12700">
            <a:solidFill>
              <a:schemeClr val="tx1">
                <a:lumMod val="75000"/>
              </a:schemeClr>
            </a:solidFill>
          </a:ln>
        </p:spPr>
      </p:pic>
    </p:spTree>
    <p:extLst>
      <p:ext uri="{BB962C8B-B14F-4D97-AF65-F5344CB8AC3E}">
        <p14:creationId xmlns:p14="http://schemas.microsoft.com/office/powerpoint/2010/main" val="31561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833600966"/>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1087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1472890564"/>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80324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graphicFrame>
        <p:nvGraphicFramePr>
          <p:cNvPr id="21" name="Diagram 20">
            <a:extLst>
              <a:ext uri="{FF2B5EF4-FFF2-40B4-BE49-F238E27FC236}">
                <a16:creationId xmlns:a16="http://schemas.microsoft.com/office/drawing/2014/main" id="{D727BB2C-C414-4DEC-A49F-C3120E85D6CD}"/>
              </a:ext>
            </a:extLst>
          </p:cNvPr>
          <p:cNvGraphicFramePr/>
          <p:nvPr>
            <p:extLst>
              <p:ext uri="{D42A27DB-BD31-4B8C-83A1-F6EECF244321}">
                <p14:modId xmlns:p14="http://schemas.microsoft.com/office/powerpoint/2010/main" val="2424653699"/>
              </p:ext>
            </p:extLst>
          </p:nvPr>
        </p:nvGraphicFramePr>
        <p:xfrm>
          <a:off x="1751012" y="2031244"/>
          <a:ext cx="9625225" cy="444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TextBox 23">
            <a:extLst>
              <a:ext uri="{FF2B5EF4-FFF2-40B4-BE49-F238E27FC236}">
                <a16:creationId xmlns:a16="http://schemas.microsoft.com/office/drawing/2014/main" id="{F5265D0C-FE5C-43A5-8B66-F8BA3BA5F687}"/>
              </a:ext>
            </a:extLst>
          </p:cNvPr>
          <p:cNvSpPr txBox="1"/>
          <p:nvPr/>
        </p:nvSpPr>
        <p:spPr>
          <a:xfrm>
            <a:off x="1624504" y="1515333"/>
            <a:ext cx="1501245" cy="369332"/>
          </a:xfrm>
          <a:prstGeom prst="rect">
            <a:avLst/>
          </a:prstGeom>
          <a:noFill/>
        </p:spPr>
        <p:txBody>
          <a:bodyPr wrap="none" rtlCol="0">
            <a:spAutoFit/>
          </a:bodyPr>
          <a:lstStyle/>
          <a:p>
            <a:r>
              <a:rPr lang="en-US" b="1" dirty="0">
                <a:latin typeface="+mj-lt"/>
              </a:rPr>
              <a:t>The Descent</a:t>
            </a:r>
          </a:p>
        </p:txBody>
      </p:sp>
    </p:spTree>
    <p:extLst>
      <p:ext uri="{BB962C8B-B14F-4D97-AF65-F5344CB8AC3E}">
        <p14:creationId xmlns:p14="http://schemas.microsoft.com/office/powerpoint/2010/main" val="12789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75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5200591" cy="369332"/>
          </a:xfrm>
          <a:prstGeom prst="rect">
            <a:avLst/>
          </a:prstGeom>
          <a:noFill/>
        </p:spPr>
        <p:txBody>
          <a:bodyPr wrap="none" rtlCol="0">
            <a:spAutoFit/>
          </a:bodyPr>
          <a:lstStyle/>
          <a:p>
            <a:r>
              <a:rPr lang="en-US" b="1" dirty="0">
                <a:latin typeface="+mj-lt"/>
              </a:rPr>
              <a:t>Egyptian Mythology: The Sacred Winged Scarab</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04212" y="1056094"/>
            <a:ext cx="2538625" cy="2209800"/>
          </a:xfrm>
          <a:prstGeom prst="rect">
            <a:avLst/>
          </a:prstGeom>
          <a:ln w="12700">
            <a:solidFill>
              <a:schemeClr val="tx1">
                <a:lumMod val="75000"/>
              </a:schemeClr>
            </a:solidFill>
          </a:ln>
        </p:spPr>
      </p:pic>
    </p:spTree>
    <p:extLst>
      <p:ext uri="{BB962C8B-B14F-4D97-AF65-F5344CB8AC3E}">
        <p14:creationId xmlns:p14="http://schemas.microsoft.com/office/powerpoint/2010/main" val="157986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4" name="Graphic 3" descr="Stopwatch outline">
            <a:extLst>
              <a:ext uri="{FF2B5EF4-FFF2-40B4-BE49-F238E27FC236}">
                <a16:creationId xmlns:a16="http://schemas.microsoft.com/office/drawing/2014/main" id="{6DB79A97-C61A-4E4F-A15E-1D6ACC29E2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714500"/>
            <a:ext cx="4572000" cy="4572000"/>
          </a:xfrm>
          <a:prstGeom prst="rect">
            <a:avLst/>
          </a:prstGeom>
        </p:spPr>
      </p:pic>
      <p:sp>
        <p:nvSpPr>
          <p:cNvPr id="2" name="TextBox 1">
            <a:extLst>
              <a:ext uri="{FF2B5EF4-FFF2-40B4-BE49-F238E27FC236}">
                <a16:creationId xmlns:a16="http://schemas.microsoft.com/office/drawing/2014/main" id="{17778FE1-5530-4FCC-BD0A-C668B312BE16}"/>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https://en.wikipedia.org/wiki/Orbital_period</a:t>
            </a:r>
            <a:endParaRPr lang="en-US" sz="1200" dirty="0"/>
          </a:p>
        </p:txBody>
      </p:sp>
      <p:graphicFrame>
        <p:nvGraphicFramePr>
          <p:cNvPr id="15" name="TextBox 2">
            <a:extLst>
              <a:ext uri="{FF2B5EF4-FFF2-40B4-BE49-F238E27FC236}">
                <a16:creationId xmlns:a16="http://schemas.microsoft.com/office/drawing/2014/main" id="{799FEECF-A4BB-4649-816A-8FCF374ABDF0}"/>
              </a:ext>
            </a:extLst>
          </p:cNvPr>
          <p:cNvGraphicFramePr/>
          <p:nvPr>
            <p:extLst>
              <p:ext uri="{D42A27DB-BD31-4B8C-83A1-F6EECF244321}">
                <p14:modId xmlns:p14="http://schemas.microsoft.com/office/powerpoint/2010/main" val="841050807"/>
              </p:ext>
            </p:extLst>
          </p:nvPr>
        </p:nvGraphicFramePr>
        <p:xfrm>
          <a:off x="1593436" y="158115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933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17813" y="2160994"/>
            <a:ext cx="7818721" cy="448110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57637" y="4503637"/>
            <a:ext cx="2538624" cy="2201963"/>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3726148" cy="369332"/>
          </a:xfrm>
          <a:prstGeom prst="rect">
            <a:avLst/>
          </a:prstGeom>
          <a:noFill/>
        </p:spPr>
        <p:txBody>
          <a:bodyPr wrap="none" rtlCol="0">
            <a:spAutoFit/>
          </a:bodyPr>
          <a:lstStyle/>
          <a:p>
            <a:r>
              <a:rPr lang="en-US" b="1" dirty="0">
                <a:latin typeface="+mj-lt"/>
              </a:rPr>
              <a:t>Egyptian Mythology: The Apis Bull</a:t>
            </a:r>
          </a:p>
        </p:txBody>
      </p:sp>
      <p:pic>
        <p:nvPicPr>
          <p:cNvPr id="12" name="Picture 11">
            <a:extLst>
              <a:ext uri="{FF2B5EF4-FFF2-40B4-BE49-F238E27FC236}">
                <a16:creationId xmlns:a16="http://schemas.microsoft.com/office/drawing/2014/main" id="{A4FBB7B5-F803-47EC-AD37-539614A651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837612" y="941286"/>
            <a:ext cx="2538625" cy="1696060"/>
          </a:xfrm>
          <a:prstGeom prst="rect">
            <a:avLst/>
          </a:prstGeom>
          <a:ln w="12700">
            <a:solidFill>
              <a:schemeClr val="tx1">
                <a:lumMod val="75000"/>
              </a:schemeClr>
            </a:solidFill>
          </a:ln>
        </p:spPr>
      </p:pic>
    </p:spTree>
    <p:extLst>
      <p:ext uri="{BB962C8B-B14F-4D97-AF65-F5344CB8AC3E}">
        <p14:creationId xmlns:p14="http://schemas.microsoft.com/office/powerpoint/2010/main" val="37349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4D8B93-A86D-43EC-A809-2B5B9CC56D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5949" y="2252865"/>
            <a:ext cx="6893663" cy="3950929"/>
          </a:xfrm>
          <a:prstGeom prst="rect">
            <a:avLst/>
          </a:prstGeom>
          <a:ln w="12700">
            <a:solidFill>
              <a:schemeClr val="tx1">
                <a:lumMod val="75000"/>
              </a:schemeClr>
            </a:solidFill>
          </a:ln>
        </p:spPr>
      </p:pic>
      <p:sp>
        <p:nvSpPr>
          <p:cNvPr id="2" name="Title 1"/>
          <p:cNvSpPr>
            <a:spLocks noGrp="1"/>
          </p:cNvSpPr>
          <p:nvPr>
            <p:ph type="title"/>
          </p:nvPr>
        </p:nvSpPr>
        <p:spPr>
          <a:xfrm>
            <a:off x="1593436" y="177800"/>
            <a:ext cx="9782801" cy="1239837"/>
          </a:xfrm>
        </p:spPr>
        <p:txBody>
          <a:bodyPr anchor="b">
            <a:normAutofit/>
          </a:bodyPr>
          <a:lstStyle/>
          <a:p>
            <a:r>
              <a:rPr lang="en-US" dirty="0"/>
              <a:t>Reconstruction</a:t>
            </a:r>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89635" y="1927410"/>
            <a:ext cx="3345841" cy="1917585"/>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657637" y="4755237"/>
            <a:ext cx="2538624" cy="1698762"/>
          </a:xfrm>
          <a:prstGeom prst="rect">
            <a:avLst/>
          </a:prstGeom>
          <a:ln w="12700">
            <a:solidFill>
              <a:schemeClr val="tx1">
                <a:lumMod val="40000"/>
                <a:lumOff val="60000"/>
              </a:schemeClr>
            </a:solidFill>
          </a:ln>
        </p:spPr>
      </p:pic>
      <p:sp>
        <p:nvSpPr>
          <p:cNvPr id="8" name="TextBox 7">
            <a:extLst>
              <a:ext uri="{FF2B5EF4-FFF2-40B4-BE49-F238E27FC236}">
                <a16:creationId xmlns:a16="http://schemas.microsoft.com/office/drawing/2014/main" id="{ADEBA76F-0127-4B80-95D3-BABE2D03FF4D}"/>
              </a:ext>
            </a:extLst>
          </p:cNvPr>
          <p:cNvSpPr txBox="1"/>
          <p:nvPr/>
        </p:nvSpPr>
        <p:spPr>
          <a:xfrm>
            <a:off x="1646525" y="1538025"/>
            <a:ext cx="6443110" cy="369332"/>
          </a:xfrm>
          <a:prstGeom prst="rect">
            <a:avLst/>
          </a:prstGeom>
          <a:noFill/>
        </p:spPr>
        <p:txBody>
          <a:bodyPr wrap="none" rtlCol="0">
            <a:spAutoFit/>
          </a:bodyPr>
          <a:lstStyle/>
          <a:p>
            <a:r>
              <a:rPr lang="en-US" b="1" dirty="0">
                <a:latin typeface="+mj-lt"/>
              </a:rPr>
              <a:t>Egyptian Mythology: The Island of the Egg (Creation Myth)</a:t>
            </a:r>
          </a:p>
        </p:txBody>
      </p:sp>
    </p:spTree>
    <p:extLst>
      <p:ext uri="{BB962C8B-B14F-4D97-AF65-F5344CB8AC3E}">
        <p14:creationId xmlns:p14="http://schemas.microsoft.com/office/powerpoint/2010/main" val="62717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fontScale="90000"/>
          </a:bodyPr>
          <a:lstStyle/>
          <a:p>
            <a:r>
              <a:rPr lang="en-US" dirty="0"/>
              <a:t>Section VII: </a:t>
            </a:r>
            <a:br>
              <a:rPr lang="en-US" dirty="0"/>
            </a:br>
            <a:br>
              <a:rPr lang="en-US" dirty="0"/>
            </a:br>
            <a:r>
              <a:rPr lang="en-US" sz="5300" dirty="0"/>
              <a:t>Albrecht Dürer’s Melancholy</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work of </a:t>
            </a:r>
            <a:r>
              <a:rPr lang="en-US" sz="1600" dirty="0"/>
              <a:t>Albrecht Dürer in order to extract embedded information from within his artwork</a:t>
            </a:r>
            <a:r>
              <a:rPr lang="en-US" sz="1500" dirty="0"/>
              <a:t>. The purpose is to provide an example of another individual in human history that appears to have possessed advanced knowledge of the solar system.</a:t>
            </a:r>
          </a:p>
        </p:txBody>
      </p:sp>
    </p:spTree>
    <p:extLst>
      <p:ext uri="{BB962C8B-B14F-4D97-AF65-F5344CB8AC3E}">
        <p14:creationId xmlns:p14="http://schemas.microsoft.com/office/powerpoint/2010/main" val="421035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Melencolia I is a large </a:t>
                </a:r>
                <a14:m>
                  <m:oMath xmlns:m="http://schemas.openxmlformats.org/officeDocument/2006/math">
                    <m:r>
                      <a:rPr lang="en-US" sz="1600" b="1" i="1" dirty="0" smtClean="0">
                        <a:latin typeface="Cambria Math" panose="02040503050406030204" pitchFamily="18" charset="0"/>
                      </a:rPr>
                      <m:t>𝟏𝟓𝟏𝟒</m:t>
                    </m:r>
                  </m:oMath>
                </a14:m>
                <a:r>
                  <a:rPr lang="en-US" sz="1600" dirty="0"/>
                  <a:t> engraving by the German Renaissance artist </a:t>
                </a:r>
                <a:r>
                  <a:rPr lang="en-US" sz="1600" b="1" dirty="0"/>
                  <a:t>Albrecht Dürer</a:t>
                </a:r>
                <a:r>
                  <a:rPr lang="en-US" sz="1600" dirty="0"/>
                  <a:t>. The print's central subject is an enigmatic and gloomy winged </a:t>
                </a:r>
                <a:r>
                  <a:rPr lang="en-US" sz="1600" b="1" dirty="0"/>
                  <a:t>female</a:t>
                </a:r>
                <a:r>
                  <a:rPr lang="en-US" sz="1600" dirty="0"/>
                  <a:t> figure thought to be a personification of melancholia – melancholy. Holding her head in her hand, she stares past the busy scene in front of her. </a:t>
                </a:r>
              </a:p>
              <a:p>
                <a:pPr indent="-246888">
                  <a:lnSpc>
                    <a:spcPct val="90000"/>
                  </a:lnSpc>
                  <a:spcAft>
                    <a:spcPts val="600"/>
                  </a:spcAft>
                </a:pPr>
                <a:endParaRPr lang="en-US" sz="1600" dirty="0"/>
              </a:p>
              <a:p>
                <a:pPr indent="-246888">
                  <a:lnSpc>
                    <a:spcPct val="90000"/>
                  </a:lnSpc>
                  <a:spcAft>
                    <a:spcPts val="600"/>
                  </a:spcAft>
                </a:pPr>
                <a:r>
                  <a:rPr lang="en-US" sz="1600" dirty="0"/>
                  <a:t>The area is strewn with symbols and tools associated with craft and </a:t>
                </a:r>
                <a:r>
                  <a:rPr lang="en-US" sz="1600" b="1" dirty="0"/>
                  <a:t>carpentry</a:t>
                </a:r>
                <a:r>
                  <a:rPr lang="en-US" sz="1600" dirty="0"/>
                  <a:t>, including an hourglass, weighing scales, a hand plane, a claw hammer, and a saw. </a:t>
                </a:r>
              </a:p>
              <a:p>
                <a:pPr indent="-246888">
                  <a:lnSpc>
                    <a:spcPct val="90000"/>
                  </a:lnSpc>
                  <a:spcAft>
                    <a:spcPts val="600"/>
                  </a:spcAft>
                </a:pPr>
                <a:endParaRPr lang="en-US" sz="1600" dirty="0"/>
              </a:p>
              <a:p>
                <a:pPr indent="-246888">
                  <a:lnSpc>
                    <a:spcPct val="90000"/>
                  </a:lnSpc>
                  <a:spcAft>
                    <a:spcPts val="600"/>
                  </a:spcAft>
                </a:pPr>
                <a:r>
                  <a:rPr lang="en-US" sz="1600" dirty="0"/>
                  <a:t>Other objects relate to alchemy, geometry or numerology. Behind the figure is a structure with an </a:t>
                </a:r>
                <a:r>
                  <a:rPr lang="en-US" sz="1600" b="1" dirty="0"/>
                  <a:t>embedded magic square</a:t>
                </a:r>
                <a:r>
                  <a:rPr lang="en-US" sz="1600" dirty="0"/>
                  <a:t>, and a ladder leading beyond the frame. The sky contains a rainbow, a comet or planet, and a bat-like creature bearing the text that has become the print's title.</a:t>
                </a:r>
              </a:p>
              <a:p>
                <a:pPr indent="-246888">
                  <a:lnSpc>
                    <a:spcPct val="90000"/>
                  </a:lnSpc>
                  <a:spcAft>
                    <a:spcPts val="600"/>
                  </a:spcAft>
                </a:pPr>
                <a:endParaRPr lang="en-US" sz="16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4912140" cy="4736456"/>
              </a:xfrm>
              <a:prstGeom prst="rect">
                <a:avLst/>
              </a:prstGeom>
              <a:blipFill>
                <a:blip r:embed="rId2"/>
                <a:stretch>
                  <a:fillRect l="-620" t="-90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CDEA509C-9F26-4E84-87F7-117260BF15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Tree>
    <p:extLst>
      <p:ext uri="{BB962C8B-B14F-4D97-AF65-F5344CB8AC3E}">
        <p14:creationId xmlns:p14="http://schemas.microsoft.com/office/powerpoint/2010/main" val="118201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4736456"/>
          </a:xfrm>
          <a:prstGeom prst="rect">
            <a:avLst/>
          </a:prstGeom>
        </p:spPr>
        <p:txBody>
          <a:bodyPr vert="horz" lIns="91440" tIns="45720" rIns="91440" bIns="45720" rtlCol="0">
            <a:noAutofit/>
          </a:bodyPr>
          <a:lstStyle/>
          <a:p>
            <a:pPr indent="-246888">
              <a:lnSpc>
                <a:spcPct val="90000"/>
              </a:lnSpc>
              <a:spcAft>
                <a:spcPts val="600"/>
              </a:spcAft>
            </a:pPr>
            <a:r>
              <a:rPr lang="en-US" sz="1600" dirty="0"/>
              <a:t>Dürer may have associated melancholia with creative activity; the </a:t>
            </a:r>
            <a:r>
              <a:rPr lang="en-US" sz="1600" b="1" dirty="0"/>
              <a:t>woman</a:t>
            </a:r>
            <a:r>
              <a:rPr lang="en-US" sz="1600" dirty="0"/>
              <a:t> may be a representation of a Muse, awaiting inspiration but fearful that it </a:t>
            </a:r>
            <a:r>
              <a:rPr lang="en-US" sz="1600" b="1" dirty="0"/>
              <a:t>will not return</a:t>
            </a:r>
            <a:r>
              <a:rPr lang="en-US" sz="1600" dirty="0"/>
              <a:t>. As such, Dürer may have intended the print as a veiled self-portrait. </a:t>
            </a:r>
          </a:p>
          <a:p>
            <a:pPr indent="-246888">
              <a:lnSpc>
                <a:spcPct val="90000"/>
              </a:lnSpc>
              <a:spcAft>
                <a:spcPts val="600"/>
              </a:spcAft>
            </a:pPr>
            <a:endParaRPr lang="en-US" sz="1600" dirty="0"/>
          </a:p>
          <a:p>
            <a:pPr indent="-246888">
              <a:lnSpc>
                <a:spcPct val="90000"/>
              </a:lnSpc>
              <a:spcAft>
                <a:spcPts val="600"/>
              </a:spcAft>
            </a:pPr>
            <a:r>
              <a:rPr lang="en-US" sz="1600" dirty="0"/>
              <a:t>Other art historians see the figure as pondering the nature of beauty or the value of artistic creativity considering rationalism, or as a purposely obscure work that highlights the limitations of allegorical or symbolic art.</a:t>
            </a: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https://en.wikipedia.org/wiki/Melencolia_I</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Melencolia I</a:t>
            </a:r>
          </a:p>
        </p:txBody>
      </p:sp>
      <p:pic>
        <p:nvPicPr>
          <p:cNvPr id="14" name="Picture 13" descr="A picture containing text, book&#10;&#10;Description automatically generated">
            <a:extLst>
              <a:ext uri="{FF2B5EF4-FFF2-40B4-BE49-F238E27FC236}">
                <a16:creationId xmlns:a16="http://schemas.microsoft.com/office/drawing/2014/main" id="{20B0D9F1-05AF-4D38-8262-A9DDB73843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0262" y="790574"/>
            <a:ext cx="4636028" cy="5702169"/>
          </a:xfrm>
          <a:prstGeom prst="rect">
            <a:avLst/>
          </a:prstGeom>
        </p:spPr>
      </p:pic>
      <p:sp>
        <p:nvSpPr>
          <p:cNvPr id="4" name="Oval 3">
            <a:extLst>
              <a:ext uri="{FF2B5EF4-FFF2-40B4-BE49-F238E27FC236}">
                <a16:creationId xmlns:a16="http://schemas.microsoft.com/office/drawing/2014/main" id="{D5D5F618-243D-49BA-B327-253AE133B739}"/>
              </a:ext>
            </a:extLst>
          </p:cNvPr>
          <p:cNvSpPr/>
          <p:nvPr/>
        </p:nvSpPr>
        <p:spPr>
          <a:xfrm>
            <a:off x="10056812" y="1401526"/>
            <a:ext cx="1289260" cy="12314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A picture containing text, book&#10;&#10;Description automatically generated">
            <a:extLst>
              <a:ext uri="{FF2B5EF4-FFF2-40B4-BE49-F238E27FC236}">
                <a16:creationId xmlns:a16="http://schemas.microsoft.com/office/drawing/2014/main" id="{6DD82203-2939-4417-A7F1-5672B76C59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33287" y="3756063"/>
            <a:ext cx="2775582" cy="2769096"/>
          </a:xfrm>
          <a:prstGeom prst="rect">
            <a:avLst/>
          </a:prstGeom>
          <a:ln>
            <a:solidFill>
              <a:schemeClr val="bg1"/>
            </a:solidFill>
          </a:ln>
        </p:spPr>
      </p:pic>
      <p:sp>
        <p:nvSpPr>
          <p:cNvPr id="16" name="Oval 15">
            <a:extLst>
              <a:ext uri="{FF2B5EF4-FFF2-40B4-BE49-F238E27FC236}">
                <a16:creationId xmlns:a16="http://schemas.microsoft.com/office/drawing/2014/main" id="{0ED96ECC-ED69-4C71-B0B9-104E29ACA5AA}"/>
              </a:ext>
            </a:extLst>
          </p:cNvPr>
          <p:cNvSpPr/>
          <p:nvPr/>
        </p:nvSpPr>
        <p:spPr>
          <a:xfrm>
            <a:off x="6800670" y="4002616"/>
            <a:ext cx="2505233" cy="2444500"/>
          </a:xfrm>
          <a:prstGeom prst="ellipse">
            <a:avLst/>
          </a:prstGeom>
          <a:noFill/>
          <a:ln w="57150">
            <a:solidFill>
              <a:schemeClr val="accent3">
                <a:lumMod val="20000"/>
                <a:lumOff val="8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883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4912140" cy="4473289"/>
          </a:xfrm>
          <a:prstGeom prst="rect">
            <a:avLst/>
          </a:prstGeom>
        </p:spPr>
        <p:txBody>
          <a:bodyPr vert="horz" lIns="91440" tIns="45720" rIns="91440" bIns="45720" rtlCol="0">
            <a:noAutofit/>
          </a:bodyPr>
          <a:lstStyle/>
          <a:p>
            <a:pPr indent="-246888">
              <a:lnSpc>
                <a:spcPct val="90000"/>
              </a:lnSpc>
              <a:spcAft>
                <a:spcPts val="600"/>
              </a:spcAft>
            </a:pPr>
            <a:r>
              <a:rPr lang="en-US" sz="1600" dirty="0"/>
              <a:t> In mathematics, a square array of numbers, usually positive integers, is called a magic square if the sums of the numbers in each row, each column, and both main diagonals are the same. </a:t>
            </a:r>
          </a:p>
          <a:p>
            <a:pPr indent="-246888">
              <a:lnSpc>
                <a:spcPct val="90000"/>
              </a:lnSpc>
              <a:spcAft>
                <a:spcPts val="600"/>
              </a:spcAft>
            </a:pPr>
            <a:endParaRPr lang="en-US" sz="1600" dirty="0"/>
          </a:p>
          <a:p>
            <a:pPr indent="-246888">
              <a:lnSpc>
                <a:spcPct val="90000"/>
              </a:lnSpc>
              <a:spcAft>
                <a:spcPts val="600"/>
              </a:spcAft>
            </a:pPr>
            <a:r>
              <a:rPr lang="en-US" sz="1600" dirty="0"/>
              <a:t>The order of the magic square is the number of integers along one side (n), and the constant sum is called the magic constant. If the array includes just the positive integers, the magic square is said to be normal. </a:t>
            </a:r>
          </a:p>
          <a:p>
            <a:pPr indent="-246888">
              <a:lnSpc>
                <a:spcPct val="90000"/>
              </a:lnSpc>
              <a:spcAft>
                <a:spcPts val="600"/>
              </a:spcAft>
            </a:pPr>
            <a:endParaRPr lang="en-US" sz="1600" dirty="0"/>
          </a:p>
          <a:p>
            <a:pPr indent="-246888">
              <a:lnSpc>
                <a:spcPct val="90000"/>
              </a:lnSpc>
              <a:spcAft>
                <a:spcPts val="600"/>
              </a:spcAft>
            </a:pPr>
            <a:r>
              <a:rPr lang="en-US" sz="1600" dirty="0"/>
              <a:t>Dürer's engraving is one of the most well-known extant old master prints, but, despite a vast art-historical literature, </a:t>
            </a:r>
            <a:r>
              <a:rPr lang="en-US" b="1" dirty="0"/>
              <a:t>it has resisted any definitive interpretation</a:t>
            </a:r>
            <a:r>
              <a:rPr lang="en-US" sz="1600" dirty="0"/>
              <a:t>. </a:t>
            </a: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3899" y="700912"/>
            <a:ext cx="4230825" cy="440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65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contain embedded orbital information (orbit radius) for several planets in the Solar System.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strike="noStrike" kern="1200" cap="none" spc="0" normalizeH="0" baseline="0" noProof="0" dirty="0">
                  <a:ln>
                    <a:noFill/>
                  </a:ln>
                  <a:solidFill>
                    <a:srgbClr val="465562"/>
                  </a:solidFill>
                  <a:effectLst/>
                  <a:uLnTx/>
                  <a:uFillTx/>
                  <a:latin typeface="+mn-l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strike="noStrike" kern="1200" cap="none" spc="0" normalizeH="0" baseline="0" noProof="0" dirty="0">
                    <a:ln>
                      <a:noFill/>
                    </a:ln>
                    <a:solidFill>
                      <a:srgbClr val="465562"/>
                    </a:solidFill>
                    <a:effectLst/>
                    <a:uLnTx/>
                    <a:uFillTx/>
                    <a:latin typeface="+mn-lt"/>
                    <a:ea typeface="+mn-ea"/>
                    <a:cs typeface="+mn-cs"/>
                  </a:rPr>
                  <a:t>To extract the first orbit, </a:t>
                </a:r>
                <a:r>
                  <a:rPr lang="en-US" sz="1600" dirty="0">
                    <a:solidFill>
                      <a:srgbClr val="465562"/>
                    </a:solidFill>
                  </a:rPr>
                  <a:t>concatenate the numbers in the first two rows (starting from the top left).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16⋅3⋅2⋅13⋅5⋅10⋅11⋅8=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𝟏𝟏𝟖</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lang="en-US" sz="1600" b="1" i="1" dirty="0">
                              <a:solidFill>
                                <a:srgbClr val="465562"/>
                              </a:solidFill>
                              <a:latin typeface="Cambria Math" panose="02040503050406030204" pitchFamily="18" charset="0"/>
                            </a:rPr>
                            <m:t>𝑽𝒆𝒏𝒖𝒔</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𝑴𝒂𝒙</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sub>
                      </m:s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0"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𝟓</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𝟒𝟒</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r="-1244"/>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𝟖</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933995553"/>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380412" y="2514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380412"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8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6366080" cy="4473289"/>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The next orbit value is extracted from </a:t>
                </a:r>
                <a:r>
                  <a:rPr lang="en-US" sz="1600" dirty="0">
                    <a:solidFill>
                      <a:srgbClr val="465562"/>
                    </a:solidFill>
                  </a:rPr>
                  <a:t>the last two rows (starting from the most top left square of the last two rows). 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9⋅6⋅7⋅12⋅4⋅15⋅14⋅1</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𝟏𝟒𝟏</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Sup>
                        <m:sSubSupPr>
                          <m:ctrlP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lang="en-US" sz="1600" b="1" i="1" dirty="0">
                              <a:solidFill>
                                <a:srgbClr val="465562"/>
                              </a:solidFill>
                              <a:latin typeface="Cambria Math" panose="02040503050406030204" pitchFamily="18" charset="0"/>
                            </a:rPr>
                            <m:t>𝑴𝒆𝒓𝒄𝒖𝒓𝒚</m:t>
                          </m:r>
                        </m:e>
                        <m:sub>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𝑴𝒂𝒙</m:t>
                          </m:r>
                        </m:sub>
                        <m: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𝑨𝒗𝒈</m:t>
                          </m:r>
                        </m:sup>
                      </m:sSubSup>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𝟗𝟔</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𝟕𝟎𝟎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𝟎𝟎𝟎</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𝟐𝟐</m:t>
                      </m:r>
                    </m:oMath>
                  </m:oMathPara>
                </a14:m>
                <a:endParaRPr lang="en-US" sz="1600" b="1" dirty="0">
                  <a:solidFill>
                    <a:srgbClr val="465562"/>
                  </a:solidFill>
                </a:endParaRPr>
              </a:p>
              <a:p>
                <a:pPr>
                  <a:defRPr/>
                </a:pP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6366080" cy="4473289"/>
              </a:xfrm>
              <a:prstGeom prst="rect">
                <a:avLst/>
              </a:prstGeom>
              <a:blipFill>
                <a:blip r:embed="rId2"/>
                <a:stretch>
                  <a:fillRect l="-478" t="-27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solidFill>
                          <a:schemeClr val="accent2"/>
                        </a:solidFill>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solidFill>
                          <a:schemeClr val="accent2"/>
                        </a:solidFill>
                      </a:tcPr>
                    </a:tc>
                    <a:extLst>
                      <a:ext uri="{0D108BD9-81ED-4DB2-BD59-A6C34878D82A}">
                        <a16:rowId xmlns:a16="http://schemas.microsoft.com/office/drawing/2014/main" val="3730423515"/>
                      </a:ext>
                    </a:extLst>
                  </a:tr>
                </a:tbl>
              </a:graphicData>
            </a:graphic>
          </p:graphicFrame>
        </mc:Choice>
        <mc:Fallback xmlns="">
          <p:graphicFrame>
            <p:nvGraphicFramePr>
              <p:cNvPr id="2" name="Table 2">
                <a:extLst>
                  <a:ext uri="{FF2B5EF4-FFF2-40B4-BE49-F238E27FC236}">
                    <a16:creationId xmlns:a16="http://schemas.microsoft.com/office/drawing/2014/main" id="{99070DF0-EAF4-4B48-9F55-486BEAB39AE3}"/>
                  </a:ext>
                </a:extLst>
              </p:cNvPr>
              <p:cNvGraphicFramePr>
                <a:graphicFrameLocks noGrp="1"/>
              </p:cNvGraphicFramePr>
              <p:nvPr>
                <p:extLst>
                  <p:ext uri="{D42A27DB-BD31-4B8C-83A1-F6EECF244321}">
                    <p14:modId xmlns:p14="http://schemas.microsoft.com/office/powerpoint/2010/main" val="1875502080"/>
                  </p:ext>
                </p:extLst>
              </p:nvPr>
            </p:nvGraphicFramePr>
            <p:xfrm>
              <a:off x="8151812" y="1627086"/>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2410" r="-303200" b="-301205"/>
                          </a:stretch>
                        </a:blipFill>
                      </a:tcPr>
                    </a:tc>
                    <a:tc>
                      <a:txBody>
                        <a:bodyPr/>
                        <a:lstStyle/>
                        <a:p>
                          <a:endParaRPr lang="en-US"/>
                        </a:p>
                      </a:txBody>
                      <a:tcPr>
                        <a:blipFill>
                          <a:blip r:embed="rId3"/>
                          <a:stretch>
                            <a:fillRect l="-100800" t="-102410" r="-203200" b="-301205"/>
                          </a:stretch>
                        </a:blipFill>
                      </a:tcPr>
                    </a:tc>
                    <a:tc>
                      <a:txBody>
                        <a:bodyPr/>
                        <a:lstStyle/>
                        <a:p>
                          <a:endParaRPr lang="en-US"/>
                        </a:p>
                      </a:txBody>
                      <a:tcPr>
                        <a:blipFill>
                          <a:blip r:embed="rId3"/>
                          <a:stretch>
                            <a:fillRect l="-200800" t="-102410" r="-103200" b="-301205"/>
                          </a:stretch>
                        </a:blipFill>
                      </a:tcPr>
                    </a:tc>
                    <a:tc>
                      <a:txBody>
                        <a:bodyPr/>
                        <a:lstStyle/>
                        <a:p>
                          <a:endParaRPr lang="en-US"/>
                        </a:p>
                      </a:txBody>
                      <a:tcPr>
                        <a:blipFill>
                          <a:blip r:embed="rId3"/>
                          <a:stretch>
                            <a:fillRect l="-300800" t="-102410" r="-3200" b="-301205"/>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4878" r="-303200" b="-204878"/>
                          </a:stretch>
                        </a:blipFill>
                      </a:tcPr>
                    </a:tc>
                    <a:tc>
                      <a:txBody>
                        <a:bodyPr/>
                        <a:lstStyle/>
                        <a:p>
                          <a:endParaRPr lang="en-US"/>
                        </a:p>
                      </a:txBody>
                      <a:tcPr>
                        <a:blipFill>
                          <a:blip r:embed="rId3"/>
                          <a:stretch>
                            <a:fillRect l="-100800" t="-204878" r="-203200" b="-204878"/>
                          </a:stretch>
                        </a:blipFill>
                      </a:tcPr>
                    </a:tc>
                    <a:tc>
                      <a:txBody>
                        <a:bodyPr/>
                        <a:lstStyle/>
                        <a:p>
                          <a:endParaRPr lang="en-US"/>
                        </a:p>
                      </a:txBody>
                      <a:tcPr>
                        <a:blipFill>
                          <a:blip r:embed="rId3"/>
                          <a:stretch>
                            <a:fillRect l="-200800" t="-204878" r="-103200" b="-204878"/>
                          </a:stretch>
                        </a:blipFill>
                      </a:tcPr>
                    </a:tc>
                    <a:tc>
                      <a:txBody>
                        <a:bodyPr/>
                        <a:lstStyle/>
                        <a:p>
                          <a:endParaRPr lang="en-US"/>
                        </a:p>
                      </a:txBody>
                      <a:tcPr>
                        <a:blipFill>
                          <a:blip r:embed="rId3"/>
                          <a:stretch>
                            <a:fillRect l="-300800" t="-204878" r="-3200" b="-204878"/>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1205" r="-303200" b="-102410"/>
                          </a:stretch>
                        </a:blipFill>
                      </a:tcPr>
                    </a:tc>
                    <a:tc>
                      <a:txBody>
                        <a:bodyPr/>
                        <a:lstStyle/>
                        <a:p>
                          <a:endParaRPr lang="en-US"/>
                        </a:p>
                      </a:txBody>
                      <a:tcPr>
                        <a:blipFill>
                          <a:blip r:embed="rId3"/>
                          <a:stretch>
                            <a:fillRect l="-100800" t="-301205" r="-203200" b="-102410"/>
                          </a:stretch>
                        </a:blipFill>
                      </a:tcPr>
                    </a:tc>
                    <a:tc>
                      <a:txBody>
                        <a:bodyPr/>
                        <a:lstStyle/>
                        <a:p>
                          <a:endParaRPr lang="en-US"/>
                        </a:p>
                      </a:txBody>
                      <a:tcPr>
                        <a:blipFill>
                          <a:blip r:embed="rId3"/>
                          <a:stretch>
                            <a:fillRect l="-200800" t="-301205" r="-103200" b="-102410"/>
                          </a:stretch>
                        </a:blipFill>
                      </a:tcPr>
                    </a:tc>
                    <a:tc>
                      <a:txBody>
                        <a:bodyPr/>
                        <a:lstStyle/>
                        <a:p>
                          <a:endParaRPr lang="en-US"/>
                        </a:p>
                      </a:txBody>
                      <a:tcPr>
                        <a:blipFill>
                          <a:blip r:embed="rId3"/>
                          <a:stretch>
                            <a:fillRect l="-300800" t="-301205" r="-3200" b="-102410"/>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cxnSp>
        <p:nvCxnSpPr>
          <p:cNvPr id="9" name="Straight Arrow Connector 8">
            <a:extLst>
              <a:ext uri="{FF2B5EF4-FFF2-40B4-BE49-F238E27FC236}">
                <a16:creationId xmlns:a16="http://schemas.microsoft.com/office/drawing/2014/main" id="{9B2EEBAA-AB20-4A5B-968A-EEB70D062707}"/>
              </a:ext>
            </a:extLst>
          </p:cNvPr>
          <p:cNvCxnSpPr>
            <a:cxnSpLocks/>
          </p:cNvCxnSpPr>
          <p:nvPr/>
        </p:nvCxnSpPr>
        <p:spPr>
          <a:xfrm>
            <a:off x="8380412" y="35052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1C3774-7093-45B8-8500-68BFD18DCECB}"/>
              </a:ext>
            </a:extLst>
          </p:cNvPr>
          <p:cNvCxnSpPr>
            <a:cxnSpLocks/>
          </p:cNvCxnSpPr>
          <p:nvPr/>
        </p:nvCxnSpPr>
        <p:spPr>
          <a:xfrm>
            <a:off x="8380412" y="40386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1116116"/>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t>Dürer’s magic squares were said to be based on a set of magic squares called the </a:t>
                </a:r>
                <a:r>
                  <a:rPr lang="en-US" sz="1600" b="1" dirty="0"/>
                  <a:t>Tabula Jovis</a:t>
                </a:r>
                <a:r>
                  <a:rPr lang="en-US" sz="1600" dirty="0"/>
                  <a:t>. The Tabula Jovis originated in Greece, around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b="1" dirty="0">
                  <a:solidFill>
                    <a:srgbClr val="465562"/>
                  </a:solidFill>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a:t>
                </a:r>
                <a:r>
                  <a:rPr lang="en-US" sz="1600" dirty="0"/>
                  <a:t>Dürer’s system resembles a numerical “</a:t>
                </a:r>
                <a:r>
                  <a:rPr lang="en-US" sz="1600" b="1" dirty="0"/>
                  <a:t>mirror</a:t>
                </a:r>
                <a:r>
                  <a:rPr lang="en-US" sz="1600" dirty="0"/>
                  <a:t>” of the Tabula Jovis system. </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1116116"/>
              </a:xfrm>
              <a:prstGeom prst="rect">
                <a:avLst/>
              </a:prstGeom>
              <a:blipFill>
                <a:blip r:embed="rId2"/>
                <a:stretch>
                  <a:fillRect l="-312" t="-1639" b="-218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 Definitive Interpretation </a:t>
            </a:r>
          </a:p>
        </p:txBody>
      </p:sp>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ABFE4AB6-CAAC-4617-A63A-DF8A616EC55E}"/>
                  </a:ext>
                </a:extLst>
              </p:cNvPr>
              <p:cNvGraphicFramePr>
                <a:graphicFrameLocks noGrp="1"/>
              </p:cNvGraphicFramePr>
              <p:nvPr>
                <p:extLst>
                  <p:ext uri="{D42A27DB-BD31-4B8C-83A1-F6EECF244321}">
                    <p14:modId xmlns:p14="http://schemas.microsoft.com/office/powerpoint/2010/main" val="495704093"/>
                  </p:ext>
                </p:extLst>
              </p:nvPr>
            </p:nvGraphicFramePr>
            <p:xfrm>
              <a:off x="7085012" y="2895600"/>
              <a:ext cx="3135644" cy="2563915"/>
            </p:xfrm>
            <a:graphic>
              <a:graphicData uri="http://schemas.openxmlformats.org/drawingml/2006/table">
                <a:tbl>
                  <a:tblPr firstRow="1">
                    <a:tableStyleId>{073A0DAA-6AF3-43AB-8588-CEC1D06C72B9}</a:tableStyleId>
                  </a:tblPr>
                  <a:tblGrid>
                    <a:gridCol w="783911">
                      <a:extLst>
                        <a:ext uri="{9D8B030D-6E8A-4147-A177-3AD203B41FA5}">
                          <a16:colId xmlns:a16="http://schemas.microsoft.com/office/drawing/2014/main" val="3096322162"/>
                        </a:ext>
                      </a:extLst>
                    </a:gridCol>
                    <a:gridCol w="783911">
                      <a:extLst>
                        <a:ext uri="{9D8B030D-6E8A-4147-A177-3AD203B41FA5}">
                          <a16:colId xmlns:a16="http://schemas.microsoft.com/office/drawing/2014/main" val="2505429928"/>
                        </a:ext>
                      </a:extLst>
                    </a:gridCol>
                    <a:gridCol w="783911">
                      <a:extLst>
                        <a:ext uri="{9D8B030D-6E8A-4147-A177-3AD203B41FA5}">
                          <a16:colId xmlns:a16="http://schemas.microsoft.com/office/drawing/2014/main" val="2131594877"/>
                        </a:ext>
                      </a:extLst>
                    </a:gridCol>
                    <a:gridCol w="783911">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Tabula Jovis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75" t="-103571" r="-302326" b="-303571"/>
                          </a:stretch>
                        </a:blipFill>
                      </a:tcPr>
                    </a:tc>
                    <a:tc>
                      <a:txBody>
                        <a:bodyPr/>
                        <a:lstStyle/>
                        <a:p>
                          <a:endParaRPr lang="en-US"/>
                        </a:p>
                      </a:txBody>
                      <a:tcPr>
                        <a:blipFill>
                          <a:blip r:embed="rId3"/>
                          <a:stretch>
                            <a:fillRect l="-100775" t="-103571" r="-202326" b="-303571"/>
                          </a:stretch>
                        </a:blipFill>
                      </a:tcPr>
                    </a:tc>
                    <a:tc>
                      <a:txBody>
                        <a:bodyPr/>
                        <a:lstStyle/>
                        <a:p>
                          <a:endParaRPr lang="en-US"/>
                        </a:p>
                      </a:txBody>
                      <a:tcPr>
                        <a:blipFill>
                          <a:blip r:embed="rId3"/>
                          <a:stretch>
                            <a:fillRect l="-202344" t="-103571" r="-103906" b="-303571"/>
                          </a:stretch>
                        </a:blipFill>
                      </a:tcPr>
                    </a:tc>
                    <a:tc>
                      <a:txBody>
                        <a:bodyPr/>
                        <a:lstStyle/>
                        <a:p>
                          <a:endParaRPr lang="en-US"/>
                        </a:p>
                      </a:txBody>
                      <a:tcPr>
                        <a:blipFill>
                          <a:blip r:embed="rId3"/>
                          <a:stretch>
                            <a:fillRect l="-300000" t="-103571" r="-3101"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75" t="-201176" r="-302326" b="-200000"/>
                          </a:stretch>
                        </a:blipFill>
                      </a:tcPr>
                    </a:tc>
                    <a:tc>
                      <a:txBody>
                        <a:bodyPr/>
                        <a:lstStyle/>
                        <a:p>
                          <a:endParaRPr lang="en-US"/>
                        </a:p>
                      </a:txBody>
                      <a:tcPr>
                        <a:blipFill>
                          <a:blip r:embed="rId3"/>
                          <a:stretch>
                            <a:fillRect l="-100775" t="-201176" r="-202326" b="-200000"/>
                          </a:stretch>
                        </a:blipFill>
                      </a:tcPr>
                    </a:tc>
                    <a:tc>
                      <a:txBody>
                        <a:bodyPr/>
                        <a:lstStyle/>
                        <a:p>
                          <a:endParaRPr lang="en-US"/>
                        </a:p>
                      </a:txBody>
                      <a:tcPr>
                        <a:blipFill>
                          <a:blip r:embed="rId3"/>
                          <a:stretch>
                            <a:fillRect l="-202344" t="-201176" r="-103906" b="-200000"/>
                          </a:stretch>
                        </a:blipFill>
                      </a:tcPr>
                    </a:tc>
                    <a:tc>
                      <a:txBody>
                        <a:bodyPr/>
                        <a:lstStyle/>
                        <a:p>
                          <a:endParaRPr lang="en-US"/>
                        </a:p>
                      </a:txBody>
                      <a:tcPr>
                        <a:blipFill>
                          <a:blip r:embed="rId3"/>
                          <a:stretch>
                            <a:fillRect l="-300000" t="-201176" r="-3101"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75" t="-304762" r="-302326" b="-102381"/>
                          </a:stretch>
                        </a:blipFill>
                      </a:tcPr>
                    </a:tc>
                    <a:tc>
                      <a:txBody>
                        <a:bodyPr/>
                        <a:lstStyle/>
                        <a:p>
                          <a:endParaRPr lang="en-US"/>
                        </a:p>
                      </a:txBody>
                      <a:tcPr>
                        <a:blipFill>
                          <a:blip r:embed="rId3"/>
                          <a:stretch>
                            <a:fillRect l="-100775" t="-304762" r="-202326" b="-102381"/>
                          </a:stretch>
                        </a:blipFill>
                      </a:tcPr>
                    </a:tc>
                    <a:tc>
                      <a:txBody>
                        <a:bodyPr/>
                        <a:lstStyle/>
                        <a:p>
                          <a:endParaRPr lang="en-US"/>
                        </a:p>
                      </a:txBody>
                      <a:tcPr>
                        <a:blipFill>
                          <a:blip r:embed="rId3"/>
                          <a:stretch>
                            <a:fillRect l="-202344" t="-304762" r="-103906" b="-102381"/>
                          </a:stretch>
                        </a:blipFill>
                      </a:tcPr>
                    </a:tc>
                    <a:tc>
                      <a:txBody>
                        <a:bodyPr/>
                        <a:lstStyle/>
                        <a:p>
                          <a:endParaRPr lang="en-US"/>
                        </a:p>
                      </a:txBody>
                      <a:tcPr>
                        <a:blipFill>
                          <a:blip r:embed="rId3"/>
                          <a:stretch>
                            <a:fillRect l="-300000" t="-304762" r="-3101"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75" t="-404762" r="-302326" b="-2381"/>
                          </a:stretch>
                        </a:blipFill>
                      </a:tcPr>
                    </a:tc>
                    <a:tc>
                      <a:txBody>
                        <a:bodyPr/>
                        <a:lstStyle/>
                        <a:p>
                          <a:endParaRPr lang="en-US"/>
                        </a:p>
                      </a:txBody>
                      <a:tcPr>
                        <a:blipFill>
                          <a:blip r:embed="rId3"/>
                          <a:stretch>
                            <a:fillRect l="-100775" t="-404762" r="-202326" b="-2381"/>
                          </a:stretch>
                        </a:blipFill>
                      </a:tcPr>
                    </a:tc>
                    <a:tc>
                      <a:txBody>
                        <a:bodyPr/>
                        <a:lstStyle/>
                        <a:p>
                          <a:endParaRPr lang="en-US"/>
                        </a:p>
                      </a:txBody>
                      <a:tcPr>
                        <a:blipFill>
                          <a:blip r:embed="rId3"/>
                          <a:stretch>
                            <a:fillRect l="-202344" t="-404762" r="-103906" b="-2381"/>
                          </a:stretch>
                        </a:blipFill>
                      </a:tcPr>
                    </a:tc>
                    <a:tc>
                      <a:txBody>
                        <a:bodyPr/>
                        <a:lstStyle/>
                        <a:p>
                          <a:endParaRPr lang="en-US"/>
                        </a:p>
                      </a:txBody>
                      <a:tcPr>
                        <a:blipFill>
                          <a:blip r:embed="rId3"/>
                          <a:stretch>
                            <a:fillRect l="-300000" t="-404762" r="-3101"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648502072"/>
                  </p:ext>
                </p:extLst>
              </p:nvPr>
            </p:nvGraphicFramePr>
            <p:xfrm>
              <a:off x="2905456" y="2895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4"/>
                          <a:stretch>
                            <a:fillRect l="-800" t="-104878" r="-303200" b="-304878"/>
                          </a:stretch>
                        </a:blipFill>
                      </a:tcPr>
                    </a:tc>
                    <a:tc>
                      <a:txBody>
                        <a:bodyPr/>
                        <a:lstStyle/>
                        <a:p>
                          <a:endParaRPr lang="en-US"/>
                        </a:p>
                      </a:txBody>
                      <a:tcPr>
                        <a:blipFill>
                          <a:blip r:embed="rId4"/>
                          <a:stretch>
                            <a:fillRect l="-100800" t="-104878" r="-203200" b="-304878"/>
                          </a:stretch>
                        </a:blipFill>
                      </a:tcPr>
                    </a:tc>
                    <a:tc>
                      <a:txBody>
                        <a:bodyPr/>
                        <a:lstStyle/>
                        <a:p>
                          <a:endParaRPr lang="en-US"/>
                        </a:p>
                      </a:txBody>
                      <a:tcPr>
                        <a:blipFill>
                          <a:blip r:embed="rId4"/>
                          <a:stretch>
                            <a:fillRect l="-200800" t="-104878" r="-103200" b="-304878"/>
                          </a:stretch>
                        </a:blipFill>
                      </a:tcPr>
                    </a:tc>
                    <a:tc>
                      <a:txBody>
                        <a:bodyPr/>
                        <a:lstStyle/>
                        <a:p>
                          <a:endParaRPr lang="en-US"/>
                        </a:p>
                      </a:txBody>
                      <a:tcPr>
                        <a:blipFill>
                          <a:blip r:embed="rId4"/>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4"/>
                          <a:stretch>
                            <a:fillRect l="-800" t="-202410" r="-303200" b="-201205"/>
                          </a:stretch>
                        </a:blipFill>
                      </a:tcPr>
                    </a:tc>
                    <a:tc>
                      <a:txBody>
                        <a:bodyPr/>
                        <a:lstStyle/>
                        <a:p>
                          <a:endParaRPr lang="en-US"/>
                        </a:p>
                      </a:txBody>
                      <a:tcPr>
                        <a:blipFill>
                          <a:blip r:embed="rId4"/>
                          <a:stretch>
                            <a:fillRect l="-100800" t="-202410" r="-203200" b="-201205"/>
                          </a:stretch>
                        </a:blipFill>
                      </a:tcPr>
                    </a:tc>
                    <a:tc>
                      <a:txBody>
                        <a:bodyPr/>
                        <a:lstStyle/>
                        <a:p>
                          <a:endParaRPr lang="en-US"/>
                        </a:p>
                      </a:txBody>
                      <a:tcPr>
                        <a:blipFill>
                          <a:blip r:embed="rId4"/>
                          <a:stretch>
                            <a:fillRect l="-200800" t="-202410" r="-103200" b="-201205"/>
                          </a:stretch>
                        </a:blipFill>
                      </a:tcPr>
                    </a:tc>
                    <a:tc>
                      <a:txBody>
                        <a:bodyPr/>
                        <a:lstStyle/>
                        <a:p>
                          <a:endParaRPr lang="en-US"/>
                        </a:p>
                      </a:txBody>
                      <a:tcPr>
                        <a:blipFill>
                          <a:blip r:embed="rId4"/>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4"/>
                          <a:stretch>
                            <a:fillRect l="-800" t="-306098" r="-303200" b="-103659"/>
                          </a:stretch>
                        </a:blipFill>
                      </a:tcPr>
                    </a:tc>
                    <a:tc>
                      <a:txBody>
                        <a:bodyPr/>
                        <a:lstStyle/>
                        <a:p>
                          <a:endParaRPr lang="en-US"/>
                        </a:p>
                      </a:txBody>
                      <a:tcPr>
                        <a:blipFill>
                          <a:blip r:embed="rId4"/>
                          <a:stretch>
                            <a:fillRect l="-100800" t="-306098" r="-203200" b="-103659"/>
                          </a:stretch>
                        </a:blipFill>
                      </a:tcPr>
                    </a:tc>
                    <a:tc>
                      <a:txBody>
                        <a:bodyPr/>
                        <a:lstStyle/>
                        <a:p>
                          <a:endParaRPr lang="en-US"/>
                        </a:p>
                      </a:txBody>
                      <a:tcPr>
                        <a:blipFill>
                          <a:blip r:embed="rId4"/>
                          <a:stretch>
                            <a:fillRect l="-200800" t="-306098" r="-103200" b="-103659"/>
                          </a:stretch>
                        </a:blipFill>
                      </a:tcPr>
                    </a:tc>
                    <a:tc>
                      <a:txBody>
                        <a:bodyPr/>
                        <a:lstStyle/>
                        <a:p>
                          <a:endParaRPr lang="en-US"/>
                        </a:p>
                      </a:txBody>
                      <a:tcPr>
                        <a:blipFill>
                          <a:blip r:embed="rId4"/>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4"/>
                          <a:stretch>
                            <a:fillRect l="-800" t="-401205" r="-303200" b="-2410"/>
                          </a:stretch>
                        </a:blipFill>
                      </a:tcPr>
                    </a:tc>
                    <a:tc>
                      <a:txBody>
                        <a:bodyPr/>
                        <a:lstStyle/>
                        <a:p>
                          <a:endParaRPr lang="en-US"/>
                        </a:p>
                      </a:txBody>
                      <a:tcPr>
                        <a:blipFill>
                          <a:blip r:embed="rId4"/>
                          <a:stretch>
                            <a:fillRect l="-100800" t="-401205" r="-203200" b="-2410"/>
                          </a:stretch>
                        </a:blipFill>
                      </a:tcPr>
                    </a:tc>
                    <a:tc>
                      <a:txBody>
                        <a:bodyPr/>
                        <a:lstStyle/>
                        <a:p>
                          <a:endParaRPr lang="en-US"/>
                        </a:p>
                      </a:txBody>
                      <a:tcPr>
                        <a:blipFill>
                          <a:blip r:embed="rId4"/>
                          <a:stretch>
                            <a:fillRect l="-200800" t="-401205" r="-103200" b="-2410"/>
                          </a:stretch>
                        </a:blipFill>
                      </a:tcPr>
                    </a:tc>
                    <a:tc>
                      <a:txBody>
                        <a:bodyPr/>
                        <a:lstStyle/>
                        <a:p>
                          <a:endParaRPr lang="en-US"/>
                        </a:p>
                      </a:txBody>
                      <a:tcPr>
                        <a:blipFill>
                          <a:blip r:embed="rId4"/>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p:sp>
        <p:nvSpPr>
          <p:cNvPr id="16" name="TextBox 15">
            <a:extLst>
              <a:ext uri="{FF2B5EF4-FFF2-40B4-BE49-F238E27FC236}">
                <a16:creationId xmlns:a16="http://schemas.microsoft.com/office/drawing/2014/main" id="{76AD6348-98A0-4DE7-8AA5-671522FC996B}"/>
              </a:ext>
            </a:extLst>
          </p:cNvPr>
          <p:cNvSpPr txBox="1"/>
          <p:nvPr/>
        </p:nvSpPr>
        <p:spPr>
          <a:xfrm>
            <a:off x="1704673" y="5715000"/>
            <a:ext cx="9782800" cy="1219200"/>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This is a clue (or indicator) on how to extract more values from the magic squares. </a:t>
            </a:r>
            <a:r>
              <a:rPr lang="en-US" sz="1600" dirty="0"/>
              <a:t>To do this, create a mirror of Dürer’s magic squares system</a:t>
            </a:r>
            <a:r>
              <a:rPr lang="en-US" sz="1600" dirty="0">
                <a:solidFill>
                  <a:srgbClr val="465562"/>
                </a:solidFill>
              </a:rPr>
              <a:t>. Mirror </a:t>
            </a:r>
            <a:r>
              <a:rPr lang="en-US" sz="1600" b="1" dirty="0">
                <a:solidFill>
                  <a:srgbClr val="465562"/>
                </a:solidFill>
              </a:rPr>
              <a:t>both the layout and the numerical characters </a:t>
            </a:r>
            <a:r>
              <a:rPr lang="en-US" sz="1600" dirty="0">
                <a:solidFill>
                  <a:srgbClr val="465562"/>
                </a:solidFill>
              </a:rPr>
              <a:t>of the system</a:t>
            </a:r>
            <a:r>
              <a:rPr lang="en-US" sz="1600" b="1" dirty="0">
                <a:solidFill>
                  <a:srgbClr val="465562"/>
                </a:solidFill>
              </a:rPr>
              <a:t>.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solidFill>
                <a:srgbClr val="465562"/>
              </a:solidFill>
            </a:endParaRPr>
          </a:p>
          <a:p>
            <a:pPr>
              <a:defRPr/>
            </a:pPr>
            <a:endParaRPr lang="en-US" sz="1600" b="1" dirty="0">
              <a:solidFill>
                <a:srgbClr val="465562"/>
              </a:solidFill>
            </a:endParaRPr>
          </a:p>
        </p:txBody>
      </p:sp>
    </p:spTree>
    <p:extLst>
      <p:ext uri="{BB962C8B-B14F-4D97-AF65-F5344CB8AC3E}">
        <p14:creationId xmlns:p14="http://schemas.microsoft.com/office/powerpoint/2010/main" val="47780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199"/>
                <a:ext cx="9782800" cy="2133601"/>
              </a:xfrm>
              <a:prstGeom prst="rect">
                <a:avLst/>
              </a:prstGeom>
            </p:spPr>
            <p:txBody>
              <a:bodyPr vert="horz" lIns="91440" tIns="45720" rIns="91440" bIns="4572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rgbClr val="465562"/>
                    </a:solidFill>
                  </a:rPr>
                  <a:t>The tables below show how to mirror </a:t>
                </a:r>
                <a:r>
                  <a:rPr lang="en-US" sz="1600" dirty="0"/>
                  <a:t>Dürer’s magic squares system. This closely mimics a true mirror image without invalidating the structure or order of the numerical characters. Meaning, it does not mirror number characters visually, just the ordinal position of the character. I.e., </a:t>
                </a:r>
                <a14:m>
                  <m:oMath xmlns:m="http://schemas.openxmlformats.org/officeDocument/2006/math">
                    <m:r>
                      <a:rPr lang="en-US" sz="1600" b="1" i="1" dirty="0" smtClean="0">
                        <a:latin typeface="Cambria Math" panose="02040503050406030204" pitchFamily="18" charset="0"/>
                      </a:rPr>
                      <m:t>𝟏𝟔</m:t>
                    </m:r>
                  </m:oMath>
                </a14:m>
                <a:r>
                  <a:rPr lang="en-US" sz="1600" dirty="0"/>
                  <a:t> becomes </a:t>
                </a:r>
                <a14:m>
                  <m:oMath xmlns:m="http://schemas.openxmlformats.org/officeDocument/2006/math">
                    <m:r>
                      <a:rPr lang="en-US" sz="1600" b="1" i="1" dirty="0" smtClean="0">
                        <a:latin typeface="Cambria Math" panose="02040503050406030204" pitchFamily="18" charset="0"/>
                      </a:rPr>
                      <m:t>𝟔𝟏</m:t>
                    </m:r>
                  </m:oMath>
                </a14:m>
                <a:r>
                  <a:rPr lang="en-US" sz="1600" dirty="0"/>
                  <a:t>, as opposed to </a:t>
                </a:r>
                <a14:m>
                  <m:oMath xmlns:m="http://schemas.openxmlformats.org/officeDocument/2006/math">
                    <m:r>
                      <a:rPr lang="en-US" sz="1600" b="1" i="1" dirty="0" smtClean="0">
                        <a:latin typeface="Cambria Math" panose="02040503050406030204" pitchFamily="18" charset="0"/>
                      </a:rPr>
                      <m:t>𝟗𝟏</m:t>
                    </m:r>
                  </m:oMath>
                </a14:m>
                <a:r>
                  <a:rPr lang="en-US" sz="1600" dirty="0"/>
                  <a:t> or an inverted sixteen</a:t>
                </a:r>
                <a14:m>
                  <m:oMath xmlns:m="http://schemas.openxmlformats.org/officeDocument/2006/math">
                    <m:r>
                      <a:rPr lang="en-US" sz="1600" b="1" i="1" dirty="0" smtClean="0">
                        <a:latin typeface="Cambria Math" panose="02040503050406030204" pitchFamily="18" charset="0"/>
                      </a:rPr>
                      <m:t> (</m:t>
                    </m:r>
                  </m:oMath>
                </a14:m>
                <a:r>
                  <a:rPr lang="en-US" sz="1600" dirty="0"/>
                  <a:t>   ) , which is not a valid number.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dirty="0"/>
              </a:p>
              <a:p>
                <a:pPr lvl="0">
                  <a:defRPr/>
                </a:pPr>
                <a:r>
                  <a:rPr lang="en-US" sz="1600" dirty="0"/>
                  <a:t>When the number “</a:t>
                </a:r>
                <a14:m>
                  <m:oMath xmlns:m="http://schemas.openxmlformats.org/officeDocument/2006/math">
                    <m:r>
                      <a:rPr lang="en-US" sz="1600" b="1" i="1" dirty="0" smtClean="0">
                        <a:latin typeface="Cambria Math" panose="02040503050406030204" pitchFamily="18" charset="0"/>
                      </a:rPr>
                      <m:t>𝟏𝟎</m:t>
                    </m:r>
                  </m:oMath>
                </a14:m>
                <a:r>
                  <a:rPr lang="en-US" sz="1600" dirty="0"/>
                  <a:t>” is mirrored, the “</a:t>
                </a:r>
                <a14:m>
                  <m:oMath xmlns:m="http://schemas.openxmlformats.org/officeDocument/2006/math">
                    <m:r>
                      <a:rPr lang="en-US" sz="1600" b="1" i="1" dirty="0" smtClean="0">
                        <a:latin typeface="Cambria Math" panose="02040503050406030204" pitchFamily="18" charset="0"/>
                      </a:rPr>
                      <m:t>𝟎</m:t>
                    </m:r>
                  </m:oMath>
                </a14:m>
                <a:r>
                  <a:rPr lang="en-US" sz="1600" dirty="0"/>
                  <a:t>” portion of the number is not discarded, but instead is “</a:t>
                </a:r>
                <a:r>
                  <a:rPr lang="en-US" sz="1600" b="1" dirty="0"/>
                  <a:t>pinned</a:t>
                </a:r>
                <a:r>
                  <a:rPr lang="en-US" sz="1600" dirty="0"/>
                  <a:t>” in front of the “</a:t>
                </a:r>
                <a14:m>
                  <m:oMath xmlns:m="http://schemas.openxmlformats.org/officeDocument/2006/math">
                    <m:r>
                      <a:rPr lang="en-US" sz="1600" b="1" i="1" dirty="0">
                        <a:latin typeface="Cambria Math" panose="02040503050406030204" pitchFamily="18" charset="0"/>
                      </a:rPr>
                      <m:t>𝟏</m:t>
                    </m:r>
                  </m:oMath>
                </a14:m>
                <a:r>
                  <a:rPr lang="en-US" sz="1600" dirty="0"/>
                  <a:t>” . </a:t>
                </a:r>
                <a:endParaRPr lang="en-US" sz="1600" b="1" dirty="0">
                  <a:solidFill>
                    <a:srgbClr val="465562"/>
                  </a:solidFill>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199"/>
                <a:ext cx="9782800" cy="2133601"/>
              </a:xfrm>
              <a:prstGeom prst="rect">
                <a:avLst/>
              </a:prstGeom>
              <a:blipFill>
                <a:blip r:embed="rId2"/>
                <a:stretch>
                  <a:fillRect l="-312" t="-570"/>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𝟏𝟑</m:t>
                                </m:r>
                              </m:oMath>
                            </m:oMathPara>
                          </a14:m>
                          <a:endParaRPr lang="en-US" sz="1600" b="1" dirty="0"/>
                        </a:p>
                      </a:txBody>
                      <a:tcPr/>
                    </a:tc>
                    <a:extLst>
                      <a:ext uri="{0D108BD9-81ED-4DB2-BD59-A6C34878D82A}">
                        <a16:rowId xmlns:a16="http://schemas.microsoft.com/office/drawing/2014/main" val="350501536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𝟏𝟎</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extLst>
                      <a:ext uri="{0D108BD9-81ED-4DB2-BD59-A6C34878D82A}">
                        <a16:rowId xmlns:a16="http://schemas.microsoft.com/office/drawing/2014/main" val="2194070144"/>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𝟏𝟐</m:t>
                                </m:r>
                              </m:oMath>
                            </m:oMathPara>
                          </a14:m>
                          <a:endParaRPr lang="en-US" sz="1600" b="1" dirty="0"/>
                        </a:p>
                      </a:txBody>
                      <a:tcPr/>
                    </a:tc>
                    <a:extLst>
                      <a:ext uri="{0D108BD9-81ED-4DB2-BD59-A6C34878D82A}">
                        <a16:rowId xmlns:a16="http://schemas.microsoft.com/office/drawing/2014/main" val="2585322683"/>
                      </a:ext>
                    </a:extLst>
                  </a:tr>
                  <a:tr h="502920">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𝟏𝟓</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𝟏𝟒</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5" name="Table 2">
                <a:extLst>
                  <a:ext uri="{FF2B5EF4-FFF2-40B4-BE49-F238E27FC236}">
                    <a16:creationId xmlns:a16="http://schemas.microsoft.com/office/drawing/2014/main" id="{C1B83932-8B00-4566-85CF-86D745A66444}"/>
                  </a:ext>
                </a:extLst>
              </p:cNvPr>
              <p:cNvGraphicFramePr>
                <a:graphicFrameLocks noGrp="1"/>
              </p:cNvGraphicFramePr>
              <p:nvPr>
                <p:extLst>
                  <p:ext uri="{D42A27DB-BD31-4B8C-83A1-F6EECF244321}">
                    <p14:modId xmlns:p14="http://schemas.microsoft.com/office/powerpoint/2010/main" val="4265467590"/>
                  </p:ext>
                </p:extLst>
              </p:nvPr>
            </p:nvGraphicFramePr>
            <p:xfrm>
              <a:off x="2817812" y="3657600"/>
              <a:ext cx="3041860" cy="2514600"/>
            </p:xfrm>
            <a:graphic>
              <a:graphicData uri="http://schemas.openxmlformats.org/drawingml/2006/table">
                <a:tbl>
                  <a:tblPr firstRow="1">
                    <a:tableStyleId>{073A0DAA-6AF3-43AB-8588-CEC1D06C72B9}</a:tableStyleId>
                  </a:tblPr>
                  <a:tblGrid>
                    <a:gridCol w="760465">
                      <a:extLst>
                        <a:ext uri="{9D8B030D-6E8A-4147-A177-3AD203B41FA5}">
                          <a16:colId xmlns:a16="http://schemas.microsoft.com/office/drawing/2014/main" val="3096322162"/>
                        </a:ext>
                      </a:extLst>
                    </a:gridCol>
                    <a:gridCol w="760465">
                      <a:extLst>
                        <a:ext uri="{9D8B030D-6E8A-4147-A177-3AD203B41FA5}">
                          <a16:colId xmlns:a16="http://schemas.microsoft.com/office/drawing/2014/main" val="2505429928"/>
                        </a:ext>
                      </a:extLst>
                    </a:gridCol>
                    <a:gridCol w="760465">
                      <a:extLst>
                        <a:ext uri="{9D8B030D-6E8A-4147-A177-3AD203B41FA5}">
                          <a16:colId xmlns:a16="http://schemas.microsoft.com/office/drawing/2014/main" val="2131594877"/>
                        </a:ext>
                      </a:extLst>
                    </a:gridCol>
                    <a:gridCol w="760465">
                      <a:extLst>
                        <a:ext uri="{9D8B030D-6E8A-4147-A177-3AD203B41FA5}">
                          <a16:colId xmlns:a16="http://schemas.microsoft.com/office/drawing/2014/main" val="3746449541"/>
                        </a:ext>
                      </a:extLst>
                    </a:gridCol>
                  </a:tblGrid>
                  <a:tr h="50292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02920">
                    <a:tc>
                      <a:txBody>
                        <a:bodyPr/>
                        <a:lstStyle/>
                        <a:p>
                          <a:endParaRPr lang="en-US"/>
                        </a:p>
                      </a:txBody>
                      <a:tcPr>
                        <a:blipFill>
                          <a:blip r:embed="rId3"/>
                          <a:stretch>
                            <a:fillRect l="-800" t="-104878" r="-303200" b="-304878"/>
                          </a:stretch>
                        </a:blipFill>
                      </a:tcPr>
                    </a:tc>
                    <a:tc>
                      <a:txBody>
                        <a:bodyPr/>
                        <a:lstStyle/>
                        <a:p>
                          <a:endParaRPr lang="en-US"/>
                        </a:p>
                      </a:txBody>
                      <a:tcPr>
                        <a:blipFill>
                          <a:blip r:embed="rId3"/>
                          <a:stretch>
                            <a:fillRect l="-100800" t="-104878" r="-203200" b="-304878"/>
                          </a:stretch>
                        </a:blipFill>
                      </a:tcPr>
                    </a:tc>
                    <a:tc>
                      <a:txBody>
                        <a:bodyPr/>
                        <a:lstStyle/>
                        <a:p>
                          <a:endParaRPr lang="en-US"/>
                        </a:p>
                      </a:txBody>
                      <a:tcPr>
                        <a:blipFill>
                          <a:blip r:embed="rId3"/>
                          <a:stretch>
                            <a:fillRect l="-200800" t="-104878" r="-103200" b="-304878"/>
                          </a:stretch>
                        </a:blipFill>
                      </a:tcPr>
                    </a:tc>
                    <a:tc>
                      <a:txBody>
                        <a:bodyPr/>
                        <a:lstStyle/>
                        <a:p>
                          <a:endParaRPr lang="en-US"/>
                        </a:p>
                      </a:txBody>
                      <a:tcPr>
                        <a:blipFill>
                          <a:blip r:embed="rId3"/>
                          <a:stretch>
                            <a:fillRect l="-300800" t="-104878" r="-3200" b="-304878"/>
                          </a:stretch>
                        </a:blipFill>
                      </a:tcPr>
                    </a:tc>
                    <a:extLst>
                      <a:ext uri="{0D108BD9-81ED-4DB2-BD59-A6C34878D82A}">
                        <a16:rowId xmlns:a16="http://schemas.microsoft.com/office/drawing/2014/main" val="3505015364"/>
                      </a:ext>
                    </a:extLst>
                  </a:tr>
                  <a:tr h="502920">
                    <a:tc>
                      <a:txBody>
                        <a:bodyPr/>
                        <a:lstStyle/>
                        <a:p>
                          <a:endParaRPr lang="en-US"/>
                        </a:p>
                      </a:txBody>
                      <a:tcPr>
                        <a:blipFill>
                          <a:blip r:embed="rId3"/>
                          <a:stretch>
                            <a:fillRect l="-800" t="-202410" r="-303200" b="-201205"/>
                          </a:stretch>
                        </a:blipFill>
                      </a:tcPr>
                    </a:tc>
                    <a:tc>
                      <a:txBody>
                        <a:bodyPr/>
                        <a:lstStyle/>
                        <a:p>
                          <a:endParaRPr lang="en-US"/>
                        </a:p>
                      </a:txBody>
                      <a:tcPr>
                        <a:blipFill>
                          <a:blip r:embed="rId3"/>
                          <a:stretch>
                            <a:fillRect l="-100800" t="-202410" r="-203200" b="-201205"/>
                          </a:stretch>
                        </a:blipFill>
                      </a:tcPr>
                    </a:tc>
                    <a:tc>
                      <a:txBody>
                        <a:bodyPr/>
                        <a:lstStyle/>
                        <a:p>
                          <a:endParaRPr lang="en-US"/>
                        </a:p>
                      </a:txBody>
                      <a:tcPr>
                        <a:blipFill>
                          <a:blip r:embed="rId3"/>
                          <a:stretch>
                            <a:fillRect l="-200800" t="-202410" r="-103200" b="-201205"/>
                          </a:stretch>
                        </a:blipFill>
                      </a:tcPr>
                    </a:tc>
                    <a:tc>
                      <a:txBody>
                        <a:bodyPr/>
                        <a:lstStyle/>
                        <a:p>
                          <a:endParaRPr lang="en-US"/>
                        </a:p>
                      </a:txBody>
                      <a:tcPr>
                        <a:blipFill>
                          <a:blip r:embed="rId3"/>
                          <a:stretch>
                            <a:fillRect l="-300800" t="-202410" r="-3200" b="-201205"/>
                          </a:stretch>
                        </a:blipFill>
                      </a:tcPr>
                    </a:tc>
                    <a:extLst>
                      <a:ext uri="{0D108BD9-81ED-4DB2-BD59-A6C34878D82A}">
                        <a16:rowId xmlns:a16="http://schemas.microsoft.com/office/drawing/2014/main" val="2194070144"/>
                      </a:ext>
                    </a:extLst>
                  </a:tr>
                  <a:tr h="502920">
                    <a:tc>
                      <a:txBody>
                        <a:bodyPr/>
                        <a:lstStyle/>
                        <a:p>
                          <a:endParaRPr lang="en-US"/>
                        </a:p>
                      </a:txBody>
                      <a:tcPr>
                        <a:blipFill>
                          <a:blip r:embed="rId3"/>
                          <a:stretch>
                            <a:fillRect l="-800" t="-306098" r="-303200" b="-103659"/>
                          </a:stretch>
                        </a:blipFill>
                      </a:tcPr>
                    </a:tc>
                    <a:tc>
                      <a:txBody>
                        <a:bodyPr/>
                        <a:lstStyle/>
                        <a:p>
                          <a:endParaRPr lang="en-US"/>
                        </a:p>
                      </a:txBody>
                      <a:tcPr>
                        <a:blipFill>
                          <a:blip r:embed="rId3"/>
                          <a:stretch>
                            <a:fillRect l="-100800" t="-306098" r="-203200" b="-103659"/>
                          </a:stretch>
                        </a:blipFill>
                      </a:tcPr>
                    </a:tc>
                    <a:tc>
                      <a:txBody>
                        <a:bodyPr/>
                        <a:lstStyle/>
                        <a:p>
                          <a:endParaRPr lang="en-US"/>
                        </a:p>
                      </a:txBody>
                      <a:tcPr>
                        <a:blipFill>
                          <a:blip r:embed="rId3"/>
                          <a:stretch>
                            <a:fillRect l="-200800" t="-306098" r="-103200" b="-103659"/>
                          </a:stretch>
                        </a:blipFill>
                      </a:tcPr>
                    </a:tc>
                    <a:tc>
                      <a:txBody>
                        <a:bodyPr/>
                        <a:lstStyle/>
                        <a:p>
                          <a:endParaRPr lang="en-US"/>
                        </a:p>
                      </a:txBody>
                      <a:tcPr>
                        <a:blipFill>
                          <a:blip r:embed="rId3"/>
                          <a:stretch>
                            <a:fillRect l="-300800" t="-306098" r="-3200" b="-103659"/>
                          </a:stretch>
                        </a:blipFill>
                      </a:tcPr>
                    </a:tc>
                    <a:extLst>
                      <a:ext uri="{0D108BD9-81ED-4DB2-BD59-A6C34878D82A}">
                        <a16:rowId xmlns:a16="http://schemas.microsoft.com/office/drawing/2014/main" val="2585322683"/>
                      </a:ext>
                    </a:extLst>
                  </a:tr>
                  <a:tr h="502920">
                    <a:tc>
                      <a:txBody>
                        <a:bodyPr/>
                        <a:lstStyle/>
                        <a:p>
                          <a:endParaRPr lang="en-US"/>
                        </a:p>
                      </a:txBody>
                      <a:tcPr>
                        <a:blipFill>
                          <a:blip r:embed="rId3"/>
                          <a:stretch>
                            <a:fillRect l="-800" t="-401205" r="-303200" b="-2410"/>
                          </a:stretch>
                        </a:blipFill>
                      </a:tcPr>
                    </a:tc>
                    <a:tc>
                      <a:txBody>
                        <a:bodyPr/>
                        <a:lstStyle/>
                        <a:p>
                          <a:endParaRPr lang="en-US"/>
                        </a:p>
                      </a:txBody>
                      <a:tcPr>
                        <a:blipFill>
                          <a:blip r:embed="rId3"/>
                          <a:stretch>
                            <a:fillRect l="-100800" t="-401205" r="-203200" b="-2410"/>
                          </a:stretch>
                        </a:blipFill>
                      </a:tcPr>
                    </a:tc>
                    <a:tc>
                      <a:txBody>
                        <a:bodyPr/>
                        <a:lstStyle/>
                        <a:p>
                          <a:endParaRPr lang="en-US"/>
                        </a:p>
                      </a:txBody>
                      <a:tcPr>
                        <a:blipFill>
                          <a:blip r:embed="rId3"/>
                          <a:stretch>
                            <a:fillRect l="-200800" t="-401205" r="-103200" b="-2410"/>
                          </a:stretch>
                        </a:blipFill>
                      </a:tcPr>
                    </a:tc>
                    <a:tc>
                      <a:txBody>
                        <a:bodyPr/>
                        <a:lstStyle/>
                        <a:p>
                          <a:endParaRPr lang="en-US"/>
                        </a:p>
                      </a:txBody>
                      <a:tcPr>
                        <a:blipFill>
                          <a:blip r:embed="rId3"/>
                          <a:stretch>
                            <a:fillRect l="-300800" t="-401205" r="-3200" b="-2410"/>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9" name="Table 2">
                <a:extLst>
                  <a:ext uri="{FF2B5EF4-FFF2-40B4-BE49-F238E27FC236}">
                    <a16:creationId xmlns:a16="http://schemas.microsoft.com/office/drawing/2014/main" id="{05E31463-506A-4173-8306-71BF07CD1458}"/>
                  </a:ext>
                </a:extLst>
              </p:cNvPr>
              <p:cNvGraphicFramePr>
                <a:graphicFrameLocks noGrp="1"/>
              </p:cNvGraphicFramePr>
              <p:nvPr>
                <p:extLst>
                  <p:ext uri="{D42A27DB-BD31-4B8C-83A1-F6EECF244321}">
                    <p14:modId xmlns:p14="http://schemas.microsoft.com/office/powerpoint/2010/main" val="1574031765"/>
                  </p:ext>
                </p:extLst>
              </p:nvPr>
            </p:nvGraphicFramePr>
            <p:xfrm>
              <a:off x="7008812" y="365760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4"/>
                          <a:stretch>
                            <a:fillRect l="-775" t="-103571" r="-301550" b="-303571"/>
                          </a:stretch>
                        </a:blipFill>
                      </a:tcPr>
                    </a:tc>
                    <a:tc>
                      <a:txBody>
                        <a:bodyPr/>
                        <a:lstStyle/>
                        <a:p>
                          <a:endParaRPr lang="en-US"/>
                        </a:p>
                      </a:txBody>
                      <a:tcPr>
                        <a:blipFill>
                          <a:blip r:embed="rId4"/>
                          <a:stretch>
                            <a:fillRect l="-101563" t="-103571" r="-203906" b="-303571"/>
                          </a:stretch>
                        </a:blipFill>
                      </a:tcPr>
                    </a:tc>
                    <a:tc>
                      <a:txBody>
                        <a:bodyPr/>
                        <a:lstStyle/>
                        <a:p>
                          <a:endParaRPr lang="en-US"/>
                        </a:p>
                      </a:txBody>
                      <a:tcPr>
                        <a:blipFill>
                          <a:blip r:embed="rId4"/>
                          <a:stretch>
                            <a:fillRect l="-200000" t="-103571" r="-102326" b="-303571"/>
                          </a:stretch>
                        </a:blipFill>
                      </a:tcPr>
                    </a:tc>
                    <a:tc>
                      <a:txBody>
                        <a:bodyPr/>
                        <a:lstStyle/>
                        <a:p>
                          <a:endParaRPr lang="en-US"/>
                        </a:p>
                      </a:txBody>
                      <a:tcPr>
                        <a:blipFill>
                          <a:blip r:embed="rId4"/>
                          <a:stretch>
                            <a:fillRect l="-302344" t="-103571" r="-3125" b="-303571"/>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4"/>
                          <a:stretch>
                            <a:fillRect l="-775" t="-201176" r="-301550" b="-200000"/>
                          </a:stretch>
                        </a:blipFill>
                      </a:tcPr>
                    </a:tc>
                    <a:tc>
                      <a:txBody>
                        <a:bodyPr/>
                        <a:lstStyle/>
                        <a:p>
                          <a:endParaRPr lang="en-US"/>
                        </a:p>
                      </a:txBody>
                      <a:tcPr>
                        <a:blipFill>
                          <a:blip r:embed="rId4"/>
                          <a:stretch>
                            <a:fillRect l="-101563" t="-201176" r="-203906" b="-200000"/>
                          </a:stretch>
                        </a:blipFill>
                      </a:tcPr>
                    </a:tc>
                    <a:tc>
                      <a:txBody>
                        <a:bodyPr/>
                        <a:lstStyle/>
                        <a:p>
                          <a:endParaRPr lang="en-US"/>
                        </a:p>
                      </a:txBody>
                      <a:tcPr>
                        <a:blipFill>
                          <a:blip r:embed="rId4"/>
                          <a:stretch>
                            <a:fillRect l="-200000" t="-201176" r="-102326" b="-200000"/>
                          </a:stretch>
                        </a:blipFill>
                      </a:tcPr>
                    </a:tc>
                    <a:tc>
                      <a:txBody>
                        <a:bodyPr/>
                        <a:lstStyle/>
                        <a:p>
                          <a:endParaRPr lang="en-US"/>
                        </a:p>
                      </a:txBody>
                      <a:tcPr>
                        <a:blipFill>
                          <a:blip r:embed="rId4"/>
                          <a:stretch>
                            <a:fillRect l="-302344" t="-201176" r="-3125" b="-200000"/>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4"/>
                          <a:stretch>
                            <a:fillRect l="-775" t="-304762" r="-301550" b="-102381"/>
                          </a:stretch>
                        </a:blipFill>
                      </a:tcPr>
                    </a:tc>
                    <a:tc>
                      <a:txBody>
                        <a:bodyPr/>
                        <a:lstStyle/>
                        <a:p>
                          <a:endParaRPr lang="en-US"/>
                        </a:p>
                      </a:txBody>
                      <a:tcPr>
                        <a:blipFill>
                          <a:blip r:embed="rId4"/>
                          <a:stretch>
                            <a:fillRect l="-101563" t="-304762" r="-203906" b="-102381"/>
                          </a:stretch>
                        </a:blipFill>
                      </a:tcPr>
                    </a:tc>
                    <a:tc>
                      <a:txBody>
                        <a:bodyPr/>
                        <a:lstStyle/>
                        <a:p>
                          <a:endParaRPr lang="en-US"/>
                        </a:p>
                      </a:txBody>
                      <a:tcPr>
                        <a:blipFill>
                          <a:blip r:embed="rId4"/>
                          <a:stretch>
                            <a:fillRect l="-200000" t="-304762" r="-102326" b="-102381"/>
                          </a:stretch>
                        </a:blipFill>
                      </a:tcPr>
                    </a:tc>
                    <a:tc>
                      <a:txBody>
                        <a:bodyPr/>
                        <a:lstStyle/>
                        <a:p>
                          <a:endParaRPr lang="en-US"/>
                        </a:p>
                      </a:txBody>
                      <a:tcPr>
                        <a:blipFill>
                          <a:blip r:embed="rId4"/>
                          <a:stretch>
                            <a:fillRect l="-302344" t="-304762" r="-3125" b="-102381"/>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4"/>
                          <a:stretch>
                            <a:fillRect l="-775" t="-404762" r="-301550" b="-2381"/>
                          </a:stretch>
                        </a:blipFill>
                      </a:tcPr>
                    </a:tc>
                    <a:tc>
                      <a:txBody>
                        <a:bodyPr/>
                        <a:lstStyle/>
                        <a:p>
                          <a:endParaRPr lang="en-US"/>
                        </a:p>
                      </a:txBody>
                      <a:tcPr>
                        <a:blipFill>
                          <a:blip r:embed="rId4"/>
                          <a:stretch>
                            <a:fillRect l="-101563" t="-404762" r="-203906" b="-2381"/>
                          </a:stretch>
                        </a:blipFill>
                      </a:tcPr>
                    </a:tc>
                    <a:tc>
                      <a:txBody>
                        <a:bodyPr/>
                        <a:lstStyle/>
                        <a:p>
                          <a:endParaRPr lang="en-US"/>
                        </a:p>
                      </a:txBody>
                      <a:tcPr>
                        <a:blipFill>
                          <a:blip r:embed="rId4"/>
                          <a:stretch>
                            <a:fillRect l="-200000" t="-404762" r="-102326" b="-2381"/>
                          </a:stretch>
                        </a:blipFill>
                      </a:tcPr>
                    </a:tc>
                    <a:tc>
                      <a:txBody>
                        <a:bodyPr/>
                        <a:lstStyle/>
                        <a:p>
                          <a:endParaRPr lang="en-US"/>
                        </a:p>
                      </a:txBody>
                      <a:tcPr>
                        <a:blipFill>
                          <a:blip r:embed="rId4"/>
                          <a:stretch>
                            <a:fillRect l="-302344" t="-404762" r="-3125" b="-2381"/>
                          </a:stretch>
                        </a:blipFill>
                      </a:tcPr>
                    </a:tc>
                    <a:extLst>
                      <a:ext uri="{0D108BD9-81ED-4DB2-BD59-A6C34878D82A}">
                        <a16:rowId xmlns:a16="http://schemas.microsoft.com/office/drawing/2014/main" val="373042351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6DF10C1-F920-4D14-8EB1-8B2DDD25D610}"/>
                  </a:ext>
                </a:extLst>
              </p:cNvPr>
              <p:cNvSpPr txBox="1"/>
              <p:nvPr/>
            </p:nvSpPr>
            <p:spPr>
              <a:xfrm rot="10800000">
                <a:off x="5046039" y="2361101"/>
                <a:ext cx="71091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𝟏𝟔</m:t>
                      </m:r>
                    </m:oMath>
                  </m:oMathPara>
                </a14:m>
                <a:endParaRPr lang="en-US" b="1" dirty="0"/>
              </a:p>
            </p:txBody>
          </p:sp>
        </mc:Choice>
        <mc:Fallback xmlns="">
          <p:sp>
            <p:nvSpPr>
              <p:cNvPr id="2" name="TextBox 1">
                <a:extLst>
                  <a:ext uri="{FF2B5EF4-FFF2-40B4-BE49-F238E27FC236}">
                    <a16:creationId xmlns:a16="http://schemas.microsoft.com/office/drawing/2014/main" id="{F6DF10C1-F920-4D14-8EB1-8B2DDD25D610}"/>
                  </a:ext>
                </a:extLst>
              </p:cNvPr>
              <p:cNvSpPr txBox="1">
                <a:spLocks noRot="1" noChangeAspect="1" noMove="1" noResize="1" noEditPoints="1" noAdjustHandles="1" noChangeArrowheads="1" noChangeShapeType="1" noTextEdit="1"/>
              </p:cNvSpPr>
              <p:nvPr/>
            </p:nvSpPr>
            <p:spPr>
              <a:xfrm rot="10800000">
                <a:off x="5046039" y="2361101"/>
                <a:ext cx="710915" cy="3385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791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p:pic>
        <p:nvPicPr>
          <p:cNvPr id="6" name="Graphic 5" descr="Telescope outline">
            <a:extLst>
              <a:ext uri="{FF2B5EF4-FFF2-40B4-BE49-F238E27FC236}">
                <a16:creationId xmlns:a16="http://schemas.microsoft.com/office/drawing/2014/main" id="{AF41A393-B1CD-45BE-95B8-59B9703FC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2944" y="1600200"/>
            <a:ext cx="4572000" cy="4572000"/>
          </a:xfrm>
          <a:prstGeom prst="rect">
            <a:avLst/>
          </a:prstGeom>
        </p:spPr>
      </p:pic>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4"/>
              </a:rPr>
              <a:t>https://en.wikipedia.org/wiki/Astronomical_unit</a:t>
            </a:r>
            <a:endParaRPr lang="en-US" sz="1200" dirty="0"/>
          </a:p>
        </p:txBody>
      </p:sp>
      <p:graphicFrame>
        <p:nvGraphicFramePr>
          <p:cNvPr id="15" name="TextBox 2">
            <a:extLst>
              <a:ext uri="{FF2B5EF4-FFF2-40B4-BE49-F238E27FC236}">
                <a16:creationId xmlns:a16="http://schemas.microsoft.com/office/drawing/2014/main" id="{29EB74BF-F098-4375-B327-C4C5645825AD}"/>
              </a:ext>
            </a:extLst>
          </p:cNvPr>
          <p:cNvGraphicFramePr/>
          <p:nvPr>
            <p:extLst>
              <p:ext uri="{D42A27DB-BD31-4B8C-83A1-F6EECF244321}">
                <p14:modId xmlns:p14="http://schemas.microsoft.com/office/powerpoint/2010/main" val="3530662258"/>
              </p:ext>
            </p:extLst>
          </p:nvPr>
        </p:nvGraphicFramePr>
        <p:xfrm>
          <a:off x="1593436" y="1600200"/>
          <a:ext cx="4814586" cy="4572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64336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https://en.wikipedia.org/wiki/Magic_square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grpSp>
        <p:nvGrpSpPr>
          <p:cNvPr id="2" name="Group 1">
            <a:extLst>
              <a:ext uri="{FF2B5EF4-FFF2-40B4-BE49-F238E27FC236}">
                <a16:creationId xmlns:a16="http://schemas.microsoft.com/office/drawing/2014/main" id="{44B37BE8-D808-4B5B-B518-6C271E7AFCD1}"/>
              </a:ext>
            </a:extLst>
          </p:cNvPr>
          <p:cNvGrpSpPr/>
          <p:nvPr/>
        </p:nvGrpSpPr>
        <p:grpSpPr>
          <a:xfrm>
            <a:off x="2436812" y="2057400"/>
            <a:ext cx="8082376" cy="3839141"/>
            <a:chOff x="1460028" y="2331920"/>
            <a:chExt cx="6276924" cy="2917300"/>
          </a:xfrm>
        </p:grpSpPr>
        <p:pic>
          <p:nvPicPr>
            <p:cNvPr id="2050" name="Picture 2">
              <a:extLst>
                <a:ext uri="{FF2B5EF4-FFF2-40B4-BE49-F238E27FC236}">
                  <a16:creationId xmlns:a16="http://schemas.microsoft.com/office/drawing/2014/main" id="{DEEFDBDC-4A0C-4586-9F77-41B4356D2DF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460028"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5E12A267-9437-4BF1-B5DA-FD5721AB71B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35739" y="2331920"/>
              <a:ext cx="2801213" cy="2917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146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4E27972-F588-49C8-A2A6-D26C3D92CE6E}"/>
                  </a:ext>
                </a:extLst>
              </p:cNvPr>
              <p:cNvSpPr txBox="1"/>
              <p:nvPr/>
            </p:nvSpPr>
            <p:spPr>
              <a:xfrm>
                <a:off x="1563272" y="1600199"/>
                <a:ext cx="6366080" cy="4800601"/>
              </a:xfrm>
              <a:prstGeom prst="rect">
                <a:avLst/>
              </a:prstGeom>
            </p:spPr>
            <p:txBody>
              <a:bodyPr vert="horz" lIns="91440" tIns="45720" rIns="91440" bIns="45720" rtlCol="0">
                <a:noAutofit/>
              </a:bodyPr>
              <a:lstStyle/>
              <a:p>
                <a:pPr lvl="0">
                  <a:defRPr/>
                </a:pPr>
                <a:r>
                  <a:rPr lang="en-US" sz="1600" dirty="0"/>
                  <a:t>Just as before. the next orbit value is extracted from </a:t>
                </a:r>
                <a:r>
                  <a:rPr lang="en-US" sz="1600" dirty="0">
                    <a:solidFill>
                      <a:srgbClr val="465562"/>
                    </a:solidFill>
                  </a:rPr>
                  <a:t>the first two rows (starting from the top left). Note that the “pinned” zero is used for the rows and columns that intersect it. </a:t>
                </a:r>
              </a:p>
              <a:p>
                <a:pPr lvl="0">
                  <a:defRPr/>
                </a:pPr>
                <a:endParaRPr lang="en-US" sz="1600" dirty="0">
                  <a:solidFill>
                    <a:srgbClr val="465562"/>
                  </a:solidFill>
                </a:endParaRPr>
              </a:p>
              <a:p>
                <a:pPr lvl="0">
                  <a:defRPr/>
                </a:pPr>
                <a:r>
                  <a:rPr lang="en-US" sz="1600" dirty="0">
                    <a:solidFill>
                      <a:srgbClr val="465562"/>
                    </a:solidFill>
                  </a:rPr>
                  <a:t>The extracted number is shown below as well as its calculated </a:t>
                </a:r>
                <a14:m>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oMath>
                </a14:m>
                <a:r>
                  <a:rPr lang="en-US" sz="1600" dirty="0">
                    <a:solidFill>
                      <a:srgbClr val="465562"/>
                    </a:solidFill>
                  </a:rPr>
                  <a:t>.</a:t>
                </a:r>
              </a:p>
              <a:p>
                <a:pPr lvl="0">
                  <a:defRPr/>
                </a:pPr>
                <a:endParaRPr lang="en-US" sz="1600" noProof="0" dirty="0">
                  <a:solidFill>
                    <a:srgbClr val="465562"/>
                  </a:solidFill>
                </a:endParaRPr>
              </a:p>
              <a:p>
                <a:pPr lvl="0">
                  <a:defRPr/>
                </a:pPr>
                <a:endParaRPr kumimoji="0" lang="en-US" sz="1600" i="1" strike="noStrike" kern="1200" cap="none" spc="0" normalizeH="0" baseline="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𝑂𝑟𝑏𝑖𝑡</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𝑉𝑎𝑙𝑢𝑒</m:t>
                      </m:r>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=31⋅2⋅3⋅61⋅8⋅11⋅0⋅1⋅5</m:t>
                      </m:r>
                    </m:oMath>
                  </m:oMathPara>
                </a14:m>
                <a:endParaRPr kumimoji="0" lang="en-US" sz="1600" b="0" i="1"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lvl="0" algn="just">
                  <a:defRPr/>
                </a:pPr>
                <a14:m>
                  <m:oMathPara xmlns:m="http://schemas.openxmlformats.org/officeDocument/2006/math">
                    <m:oMathParaPr>
                      <m:jc m:val="center"/>
                    </m:oMathParaPr>
                    <m:oMath xmlns:m="http://schemas.openxmlformats.org/officeDocument/2006/math">
                      <m:r>
                        <a:rPr kumimoji="0" lang="en-US" sz="1600" b="0"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𝟑𝟏𝟐</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𝟎𝟏𝟓</m:t>
                      </m:r>
                    </m:oMath>
                  </m:oMathPara>
                </a14:m>
                <a:endParaRPr kumimoji="0" lang="en-US" sz="1600" b="1" strike="noStrike" kern="1200" cap="none" spc="0" normalizeH="0" baseline="0" noProof="0" dirty="0">
                  <a:ln>
                    <a:noFill/>
                  </a:ln>
                  <a:solidFill>
                    <a:srgbClr val="465562"/>
                  </a:solidFill>
                  <a:effectLst/>
                  <a:uLnTx/>
                  <a:uFillTx/>
                  <a:ea typeface="+mn-ea"/>
                  <a:cs typeface="+mn-cs"/>
                </a:endParaRPr>
              </a:p>
              <a:p>
                <a:pPr lvl="0" algn="just">
                  <a:defRPr/>
                </a:pPr>
                <a:endParaRPr kumimoji="0" lang="en-US" sz="1600" b="1" strike="noStrike" kern="1200" cap="none" spc="0" normalizeH="0" baseline="0" noProof="0" dirty="0">
                  <a:ln>
                    <a:noFill/>
                  </a:ln>
                  <a:solidFill>
                    <a:srgbClr val="465562"/>
                  </a:solidFill>
                  <a:effectLst/>
                  <a:uLnTx/>
                  <a:uFillTx/>
                  <a:ea typeface="+mn-ea"/>
                  <a:cs typeface="+mn-cs"/>
                </a:endParaRPr>
              </a:p>
              <a:p>
                <a:pPr algn="just">
                  <a:defRPr/>
                </a:pPr>
                <a14:m>
                  <m:oMathPara xmlns:m="http://schemas.openxmlformats.org/officeDocument/2006/math">
                    <m:oMathParaPr>
                      <m:jc m:val="center"/>
                    </m:oMathParaPr>
                    <m:oMath xmlns:m="http://schemas.openxmlformats.org/officeDocument/2006/math">
                      <m:sSub>
                        <m:sSubPr>
                          <m:ctrlPr>
                            <a:rPr lang="en-US" sz="1600" b="1" i="1" dirty="0">
                              <a:solidFill>
                                <a:srgbClr val="465562"/>
                              </a:solidFill>
                              <a:latin typeface="Cambria Math" panose="02040503050406030204" pitchFamily="18" charset="0"/>
                            </a:rPr>
                          </m:ctrlPr>
                        </m:sSubPr>
                        <m:e>
                          <m:r>
                            <a:rPr lang="en-US" sz="1600" b="1" i="1" dirty="0" smtClean="0">
                              <a:solidFill>
                                <a:srgbClr val="465562"/>
                              </a:solidFill>
                              <a:latin typeface="Cambria Math" panose="02040503050406030204" pitchFamily="18" charset="0"/>
                            </a:rPr>
                            <m:t>𝑴𝒂𝒓𝒔</m:t>
                          </m:r>
                        </m:e>
                        <m:sub>
                          <m:r>
                            <a:rPr lang="en-US" sz="1600" b="1" i="1" dirty="0" smtClean="0">
                              <a:solidFill>
                                <a:srgbClr val="465562"/>
                              </a:solidFill>
                              <a:latin typeface="Cambria Math" panose="02040503050406030204" pitchFamily="18" charset="0"/>
                            </a:rPr>
                            <m:t>𝑴𝒊𝒏</m:t>
                          </m:r>
                        </m:sub>
                      </m:sSub>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𝑶𝒓𝒃𝒊𝒕</m:t>
                      </m:r>
                      <m:r>
                        <a:rPr kumimoji="0" lang="en-US" sz="1600" b="1" i="1" strike="noStrike" kern="1200" cap="none" spc="0" normalizeH="0" baseline="0" noProof="0" dirty="0">
                          <a:ln>
                            <a:noFill/>
                          </a:ln>
                          <a:solidFill>
                            <a:srgbClr val="465562"/>
                          </a:solidFill>
                          <a:effectLst/>
                          <a:uLnTx/>
                          <a:uFillTx/>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a:solidFill>
                            <a:srgbClr val="465562"/>
                          </a:solidFill>
                          <a:latin typeface="Cambria Math" panose="02040503050406030204" pitchFamily="18" charset="0"/>
                        </a:rPr>
                        <m:t>𝟑𝟏𝟐</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𝟑𝟔𝟎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 </m:t>
                      </m:r>
                      <m:r>
                        <a:rPr kumimoji="0" lang="en-US" sz="1600" b="1" i="1" strike="noStrike" kern="1200" cap="none" spc="0" normalizeH="0" baseline="0" noProof="0" dirty="0" smtClean="0">
                          <a:ln>
                            <a:noFill/>
                          </a:ln>
                          <a:solidFill>
                            <a:srgbClr val="465562"/>
                          </a:solidFill>
                          <a:effectLst/>
                          <a:uLnTx/>
                          <a:uFillTx/>
                          <a:latin typeface="Cambria Math" panose="02040503050406030204" pitchFamily="18" charset="0"/>
                        </a:rPr>
                        <m:t>𝒂𝒏𝒕𝒔</m:t>
                      </m:r>
                    </m:oMath>
                  </m:oMathPara>
                </a14:m>
                <a:endParaRPr kumimoji="0" lang="en-US" sz="1600" b="1" i="1" strike="noStrike" kern="1200" cap="none" spc="0" normalizeH="0" baseline="0" noProof="0" dirty="0">
                  <a:ln>
                    <a:noFill/>
                  </a:ln>
                  <a:solidFill>
                    <a:srgbClr val="465562"/>
                  </a:solidFill>
                  <a:effectLst/>
                  <a:uLnTx/>
                  <a:uFillTx/>
                  <a:latin typeface="Cambria Math" panose="02040503050406030204" pitchFamily="18" charset="0"/>
                </a:endParaRPr>
              </a:p>
              <a:p>
                <a:pPr algn="just">
                  <a:defRPr/>
                </a:pPr>
                <a14:m>
                  <m:oMathPara xmlns:m="http://schemas.openxmlformats.org/officeDocument/2006/math">
                    <m:oMathParaPr>
                      <m:jc m:val="center"/>
                    </m:oMathParaPr>
                    <m:oMath xmlns:m="http://schemas.openxmlformats.org/officeDocument/2006/math">
                      <m:r>
                        <a:rPr lang="en-US" sz="1600" b="1" i="1" dirty="0" smtClean="0">
                          <a:solidFill>
                            <a:srgbClr val="465562"/>
                          </a:solidFill>
                          <a:latin typeface="Cambria Math" panose="02040503050406030204" pitchFamily="18" charset="0"/>
                        </a:rPr>
                        <m:t>𝑷</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𝑹𝒂𝒕𝒊𝒐</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𝟏𝟎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𝟒𝟐</m:t>
                      </m:r>
                    </m:oMath>
                  </m:oMathPara>
                </a14:m>
                <a:endParaRPr lang="en-US" sz="1600" b="1" dirty="0">
                  <a:solidFill>
                    <a:srgbClr val="465562"/>
                  </a:solidFill>
                </a:endParaRPr>
              </a:p>
              <a:p>
                <a:pPr algn="just">
                  <a:defRPr/>
                </a:pPr>
                <a:endParaRPr lang="en-US" sz="1600" b="1" dirty="0">
                  <a:solidFill>
                    <a:srgbClr val="465562"/>
                  </a:solidFill>
                </a:endParaRPr>
              </a:p>
              <a:p>
                <a:pPr algn="just">
                  <a:defRPr/>
                </a:pPr>
                <a:endParaRPr lang="en-US" sz="1600" dirty="0"/>
              </a:p>
              <a:p>
                <a:pPr algn="just">
                  <a:defRPr/>
                </a:pPr>
                <a:r>
                  <a:rPr lang="en-US" sz="1600" dirty="0"/>
                  <a:t>Other orbit values can be extracted from this magic squares system. These orbits and their corresponding planets will be discussed in a later series.</a:t>
                </a:r>
              </a:p>
              <a:p>
                <a:pPr algn="just">
                  <a:defRPr/>
                </a:pPr>
                <a:endParaRPr lang="en-US" sz="1600" b="1" dirty="0">
                  <a:solidFill>
                    <a:srgbClr val="465562"/>
                  </a:solidFill>
                </a:endParaRPr>
              </a:p>
              <a:p>
                <a:pPr>
                  <a:defRPr/>
                </a:pPr>
                <a:endParaRPr lang="en-US" sz="1600" b="1" dirty="0">
                  <a:solidFill>
                    <a:srgbClr val="465562"/>
                  </a:solidFill>
                </a:endParaRPr>
              </a:p>
            </p:txBody>
          </p:sp>
        </mc:Choice>
        <mc:Fallback xmlns="">
          <p:sp>
            <p:nvSpPr>
              <p:cNvPr id="16" name="TextBox 15">
                <a:extLst>
                  <a:ext uri="{FF2B5EF4-FFF2-40B4-BE49-F238E27FC236}">
                    <a16:creationId xmlns:a16="http://schemas.microsoft.com/office/drawing/2014/main" id="{44E27972-F588-49C8-A2A6-D26C3D92CE6E}"/>
                  </a:ext>
                </a:extLst>
              </p:cNvPr>
              <p:cNvSpPr txBox="1">
                <a:spLocks noRot="1" noChangeAspect="1" noMove="1" noResize="1" noEditPoints="1" noAdjustHandles="1" noChangeArrowheads="1" noChangeShapeType="1" noTextEdit="1"/>
              </p:cNvSpPr>
              <p:nvPr/>
            </p:nvSpPr>
            <p:spPr>
              <a:xfrm>
                <a:off x="1563272" y="1600199"/>
                <a:ext cx="6366080" cy="4800601"/>
              </a:xfrm>
              <a:prstGeom prst="rect">
                <a:avLst/>
              </a:prstGeom>
              <a:blipFill>
                <a:blip r:embed="rId2"/>
                <a:stretch>
                  <a:fillRect l="-478" t="-254" r="-4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𝟑</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𝟔𝟏</m:t>
                                </m:r>
                              </m:oMath>
                            </m:oMathPara>
                          </a14:m>
                          <a:endParaRPr lang="en-US" sz="1600" b="1" dirty="0"/>
                        </a:p>
                      </a:txBody>
                      <a:tcPr>
                        <a:solidFill>
                          <a:schemeClr val="accent2"/>
                        </a:solidFill>
                      </a:tcPr>
                    </a:tc>
                    <a:extLst>
                      <a:ext uri="{0D108BD9-81ED-4DB2-BD59-A6C34878D82A}">
                        <a16:rowId xmlns:a16="http://schemas.microsoft.com/office/drawing/2014/main" val="350501536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𝟖</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𝟏𝟏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𝟎</m:t>
                                </m:r>
                                <m:r>
                                  <a:rPr lang="en-US" sz="1600" b="1" dirty="0" smtClean="0">
                                    <a:latin typeface="Cambria Math" panose="02040503050406030204" pitchFamily="18" charset="0"/>
                                  </a:rPr>
                                  <m:t>𝟏</m:t>
                                </m:r>
                              </m:oMath>
                            </m:oMathPara>
                          </a14:m>
                          <a:endParaRPr lang="en-US" sz="1600" b="1" dirty="0"/>
                        </a:p>
                      </a:txBody>
                      <a:tcPr>
                        <a:solidFill>
                          <a:schemeClr val="accent2"/>
                        </a:solidFill>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𝟓</m:t>
                                </m:r>
                              </m:oMath>
                            </m:oMathPara>
                          </a14:m>
                          <a:endParaRPr lang="en-US" sz="1600" b="1" dirty="0"/>
                        </a:p>
                      </a:txBody>
                      <a:tcPr>
                        <a:solidFill>
                          <a:schemeClr val="accent2"/>
                        </a:solidFill>
                      </a:tcPr>
                    </a:tc>
                    <a:extLst>
                      <a:ext uri="{0D108BD9-81ED-4DB2-BD59-A6C34878D82A}">
                        <a16:rowId xmlns:a16="http://schemas.microsoft.com/office/drawing/2014/main" val="2194070144"/>
                      </a:ext>
                    </a:extLst>
                  </a:tr>
                  <a:tr h="512783">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𝟐𝟏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𝟕</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𝟔</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dirty="0" smtClean="0">
                                    <a:latin typeface="Cambria Math" panose="02040503050406030204" pitchFamily="18" charset="0"/>
                                  </a:rPr>
                                  <m:t>𝟗</m:t>
                                </m:r>
                              </m:oMath>
                            </m:oMathPara>
                          </a14:m>
                          <a:endParaRPr lang="en-US" sz="1600" b="1" dirty="0"/>
                        </a:p>
                      </a:txBody>
                      <a:tcPr/>
                    </a:tc>
                    <a:extLst>
                      <a:ext uri="{0D108BD9-81ED-4DB2-BD59-A6C34878D82A}">
                        <a16:rowId xmlns:a16="http://schemas.microsoft.com/office/drawing/2014/main" val="2585322683"/>
                      </a:ext>
                    </a:extLst>
                  </a:tr>
                  <a:tr h="512783">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𝟓𝟏</m:t>
                                </m:r>
                              </m:oMath>
                            </m:oMathPara>
                          </a14:m>
                          <a:endParaRPr lang="en-US" sz="1600" b="1" dirty="0"/>
                        </a:p>
                      </a:txBody>
                      <a:tcPr/>
                    </a:tc>
                    <a:tc>
                      <a:txBody>
                        <a:bodyPr/>
                        <a:lstStyle/>
                        <a:p>
                          <a:pPr/>
                          <a14:m>
                            <m:oMathPara xmlns:m="http://schemas.openxmlformats.org/officeDocument/2006/math">
                              <m:oMathParaPr>
                                <m:jc m:val="centerGroup"/>
                              </m:oMathParaPr>
                              <m:oMath xmlns:m="http://schemas.openxmlformats.org/officeDocument/2006/math">
                                <m:r>
                                  <a:rPr lang="en-US" sz="1600" b="1" i="0" dirty="0" smtClean="0">
                                    <a:latin typeface="Cambria Math" panose="02040503050406030204" pitchFamily="18" charset="0"/>
                                  </a:rPr>
                                  <m:t>𝟒</m:t>
                                </m:r>
                              </m:oMath>
                            </m:oMathPara>
                          </a14:m>
                          <a:endParaRPr lang="en-US" sz="1600" b="1" dirty="0"/>
                        </a:p>
                      </a:txBody>
                      <a:tcPr/>
                    </a:tc>
                    <a:extLst>
                      <a:ext uri="{0D108BD9-81ED-4DB2-BD59-A6C34878D82A}">
                        <a16:rowId xmlns:a16="http://schemas.microsoft.com/office/drawing/2014/main" val="3730423515"/>
                      </a:ext>
                    </a:extLst>
                  </a:tr>
                </a:tbl>
              </a:graphicData>
            </a:graphic>
          </p:graphicFrame>
        </mc:Choice>
        <mc:Fallback xmlns="">
          <p:graphicFrame>
            <p:nvGraphicFramePr>
              <p:cNvPr id="14" name="Table 2">
                <a:extLst>
                  <a:ext uri="{FF2B5EF4-FFF2-40B4-BE49-F238E27FC236}">
                    <a16:creationId xmlns:a16="http://schemas.microsoft.com/office/drawing/2014/main" id="{5D1831C8-2724-461F-AE6F-B69AD1074C1B}"/>
                  </a:ext>
                </a:extLst>
              </p:cNvPr>
              <p:cNvGraphicFramePr>
                <a:graphicFrameLocks noGrp="1"/>
              </p:cNvGraphicFramePr>
              <p:nvPr>
                <p:extLst>
                  <p:ext uri="{D42A27DB-BD31-4B8C-83A1-F6EECF244321}">
                    <p14:modId xmlns:p14="http://schemas.microsoft.com/office/powerpoint/2010/main" val="2794064573"/>
                  </p:ext>
                </p:extLst>
              </p:nvPr>
            </p:nvGraphicFramePr>
            <p:xfrm>
              <a:off x="8151812" y="1637970"/>
              <a:ext cx="3124200" cy="2563915"/>
            </p:xfrm>
            <a:graphic>
              <a:graphicData uri="http://schemas.openxmlformats.org/drawingml/2006/table">
                <a:tbl>
                  <a:tblPr firstRow="1">
                    <a:tableStyleId>{073A0DAA-6AF3-43AB-8588-CEC1D06C72B9}</a:tableStyleId>
                  </a:tblPr>
                  <a:tblGrid>
                    <a:gridCol w="781050">
                      <a:extLst>
                        <a:ext uri="{9D8B030D-6E8A-4147-A177-3AD203B41FA5}">
                          <a16:colId xmlns:a16="http://schemas.microsoft.com/office/drawing/2014/main" val="3096322162"/>
                        </a:ext>
                      </a:extLst>
                    </a:gridCol>
                    <a:gridCol w="781050">
                      <a:extLst>
                        <a:ext uri="{9D8B030D-6E8A-4147-A177-3AD203B41FA5}">
                          <a16:colId xmlns:a16="http://schemas.microsoft.com/office/drawing/2014/main" val="2505429928"/>
                        </a:ext>
                      </a:extLst>
                    </a:gridCol>
                    <a:gridCol w="781050">
                      <a:extLst>
                        <a:ext uri="{9D8B030D-6E8A-4147-A177-3AD203B41FA5}">
                          <a16:colId xmlns:a16="http://schemas.microsoft.com/office/drawing/2014/main" val="2131594877"/>
                        </a:ext>
                      </a:extLst>
                    </a:gridCol>
                    <a:gridCol w="781050">
                      <a:extLst>
                        <a:ext uri="{9D8B030D-6E8A-4147-A177-3AD203B41FA5}">
                          <a16:colId xmlns:a16="http://schemas.microsoft.com/office/drawing/2014/main" val="3746449541"/>
                        </a:ext>
                      </a:extLst>
                    </a:gridCol>
                  </a:tblGrid>
                  <a:tr h="512783">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Dürer’s Magic Squares Mirror</a:t>
                          </a:r>
                          <a:endParaRPr kumimoji="0" lang="en-US" sz="1600" b="1" strike="noStrike" kern="1200" cap="none" spc="0" normalizeH="0" baseline="0" noProof="0" dirty="0">
                            <a:ln>
                              <a:noFill/>
                            </a:ln>
                            <a:solidFill>
                              <a:srgbClr val="465562"/>
                            </a:solidFill>
                            <a:effectLst/>
                            <a:uLnTx/>
                            <a:uFillTx/>
                            <a:latin typeface="+mn-lt"/>
                            <a:ea typeface="+mn-ea"/>
                            <a:cs typeface="+mn-cs"/>
                          </a:endParaRPr>
                        </a:p>
                      </a:txBody>
                      <a:tcPr/>
                    </a:tc>
                    <a:tc hMerge="1">
                      <a:txBody>
                        <a:bodyPr/>
                        <a:lstStyle/>
                        <a:p>
                          <a:endParaRPr lang="en-US" b="1" dirty="0"/>
                        </a:p>
                      </a:txBody>
                      <a:tcPr/>
                    </a:tc>
                    <a:tc hMerge="1">
                      <a:txBody>
                        <a:bodyPr/>
                        <a:lstStyle/>
                        <a:p>
                          <a:endParaRPr lang="en-US" b="1" dirty="0"/>
                        </a:p>
                      </a:txBody>
                      <a:tcPr/>
                    </a:tc>
                    <a:tc hMerge="1">
                      <a:txBody>
                        <a:bodyPr/>
                        <a:lstStyle/>
                        <a:p>
                          <a:endParaRPr lang="en-US" b="1" dirty="0"/>
                        </a:p>
                      </a:txBody>
                      <a:tcPr/>
                    </a:tc>
                    <a:extLst>
                      <a:ext uri="{0D108BD9-81ED-4DB2-BD59-A6C34878D82A}">
                        <a16:rowId xmlns:a16="http://schemas.microsoft.com/office/drawing/2014/main" val="2298129094"/>
                      </a:ext>
                    </a:extLst>
                  </a:tr>
                  <a:tr h="512783">
                    <a:tc>
                      <a:txBody>
                        <a:bodyPr/>
                        <a:lstStyle/>
                        <a:p>
                          <a:endParaRPr lang="en-US"/>
                        </a:p>
                      </a:txBody>
                      <a:tcPr>
                        <a:blipFill>
                          <a:blip r:embed="rId3"/>
                          <a:stretch>
                            <a:fillRect l="-781" t="-101176" r="-303906" b="-300000"/>
                          </a:stretch>
                        </a:blipFill>
                      </a:tcPr>
                    </a:tc>
                    <a:tc>
                      <a:txBody>
                        <a:bodyPr/>
                        <a:lstStyle/>
                        <a:p>
                          <a:endParaRPr lang="en-US"/>
                        </a:p>
                      </a:txBody>
                      <a:tcPr>
                        <a:blipFill>
                          <a:blip r:embed="rId3"/>
                          <a:stretch>
                            <a:fillRect l="-100000" t="-101176" r="-201550" b="-300000"/>
                          </a:stretch>
                        </a:blipFill>
                      </a:tcPr>
                    </a:tc>
                    <a:tc>
                      <a:txBody>
                        <a:bodyPr/>
                        <a:lstStyle/>
                        <a:p>
                          <a:endParaRPr lang="en-US"/>
                        </a:p>
                      </a:txBody>
                      <a:tcPr>
                        <a:blipFill>
                          <a:blip r:embed="rId3"/>
                          <a:stretch>
                            <a:fillRect l="-201563" t="-101176" r="-103125" b="-300000"/>
                          </a:stretch>
                        </a:blipFill>
                      </a:tcPr>
                    </a:tc>
                    <a:tc>
                      <a:txBody>
                        <a:bodyPr/>
                        <a:lstStyle/>
                        <a:p>
                          <a:endParaRPr lang="en-US"/>
                        </a:p>
                      </a:txBody>
                      <a:tcPr>
                        <a:blipFill>
                          <a:blip r:embed="rId3"/>
                          <a:stretch>
                            <a:fillRect l="-301563" t="-101176" r="-3125" b="-300000"/>
                          </a:stretch>
                        </a:blipFill>
                      </a:tcPr>
                    </a:tc>
                    <a:extLst>
                      <a:ext uri="{0D108BD9-81ED-4DB2-BD59-A6C34878D82A}">
                        <a16:rowId xmlns:a16="http://schemas.microsoft.com/office/drawing/2014/main" val="3505015364"/>
                      </a:ext>
                    </a:extLst>
                  </a:tr>
                  <a:tr h="512783">
                    <a:tc>
                      <a:txBody>
                        <a:bodyPr/>
                        <a:lstStyle/>
                        <a:p>
                          <a:endParaRPr lang="en-US"/>
                        </a:p>
                      </a:txBody>
                      <a:tcPr>
                        <a:blipFill>
                          <a:blip r:embed="rId3"/>
                          <a:stretch>
                            <a:fillRect l="-781" t="-203571" r="-303906" b="-203571"/>
                          </a:stretch>
                        </a:blipFill>
                      </a:tcPr>
                    </a:tc>
                    <a:tc>
                      <a:txBody>
                        <a:bodyPr/>
                        <a:lstStyle/>
                        <a:p>
                          <a:endParaRPr lang="en-US"/>
                        </a:p>
                      </a:txBody>
                      <a:tcPr>
                        <a:blipFill>
                          <a:blip r:embed="rId3"/>
                          <a:stretch>
                            <a:fillRect l="-100000" t="-203571" r="-201550" b="-203571"/>
                          </a:stretch>
                        </a:blipFill>
                      </a:tcPr>
                    </a:tc>
                    <a:tc>
                      <a:txBody>
                        <a:bodyPr/>
                        <a:lstStyle/>
                        <a:p>
                          <a:endParaRPr lang="en-US"/>
                        </a:p>
                      </a:txBody>
                      <a:tcPr>
                        <a:blipFill>
                          <a:blip r:embed="rId3"/>
                          <a:stretch>
                            <a:fillRect l="-201563" t="-203571" r="-103125" b="-203571"/>
                          </a:stretch>
                        </a:blipFill>
                      </a:tcPr>
                    </a:tc>
                    <a:tc>
                      <a:txBody>
                        <a:bodyPr/>
                        <a:lstStyle/>
                        <a:p>
                          <a:endParaRPr lang="en-US"/>
                        </a:p>
                      </a:txBody>
                      <a:tcPr>
                        <a:blipFill>
                          <a:blip r:embed="rId3"/>
                          <a:stretch>
                            <a:fillRect l="-301563" t="-203571" r="-3125" b="-203571"/>
                          </a:stretch>
                        </a:blipFill>
                      </a:tcPr>
                    </a:tc>
                    <a:extLst>
                      <a:ext uri="{0D108BD9-81ED-4DB2-BD59-A6C34878D82A}">
                        <a16:rowId xmlns:a16="http://schemas.microsoft.com/office/drawing/2014/main" val="2194070144"/>
                      </a:ext>
                    </a:extLst>
                  </a:tr>
                  <a:tr h="512783">
                    <a:tc>
                      <a:txBody>
                        <a:bodyPr/>
                        <a:lstStyle/>
                        <a:p>
                          <a:endParaRPr lang="en-US"/>
                        </a:p>
                      </a:txBody>
                      <a:tcPr>
                        <a:blipFill>
                          <a:blip r:embed="rId3"/>
                          <a:stretch>
                            <a:fillRect l="-781" t="-300000" r="-303906" b="-101176"/>
                          </a:stretch>
                        </a:blipFill>
                      </a:tcPr>
                    </a:tc>
                    <a:tc>
                      <a:txBody>
                        <a:bodyPr/>
                        <a:lstStyle/>
                        <a:p>
                          <a:endParaRPr lang="en-US"/>
                        </a:p>
                      </a:txBody>
                      <a:tcPr>
                        <a:blipFill>
                          <a:blip r:embed="rId3"/>
                          <a:stretch>
                            <a:fillRect l="-100000" t="-300000" r="-201550" b="-101176"/>
                          </a:stretch>
                        </a:blipFill>
                      </a:tcPr>
                    </a:tc>
                    <a:tc>
                      <a:txBody>
                        <a:bodyPr/>
                        <a:lstStyle/>
                        <a:p>
                          <a:endParaRPr lang="en-US"/>
                        </a:p>
                      </a:txBody>
                      <a:tcPr>
                        <a:blipFill>
                          <a:blip r:embed="rId3"/>
                          <a:stretch>
                            <a:fillRect l="-201563" t="-300000" r="-103125" b="-101176"/>
                          </a:stretch>
                        </a:blipFill>
                      </a:tcPr>
                    </a:tc>
                    <a:tc>
                      <a:txBody>
                        <a:bodyPr/>
                        <a:lstStyle/>
                        <a:p>
                          <a:endParaRPr lang="en-US"/>
                        </a:p>
                      </a:txBody>
                      <a:tcPr>
                        <a:blipFill>
                          <a:blip r:embed="rId3"/>
                          <a:stretch>
                            <a:fillRect l="-301563" t="-300000" r="-3125" b="-101176"/>
                          </a:stretch>
                        </a:blipFill>
                      </a:tcPr>
                    </a:tc>
                    <a:extLst>
                      <a:ext uri="{0D108BD9-81ED-4DB2-BD59-A6C34878D82A}">
                        <a16:rowId xmlns:a16="http://schemas.microsoft.com/office/drawing/2014/main" val="2585322683"/>
                      </a:ext>
                    </a:extLst>
                  </a:tr>
                  <a:tr h="512783">
                    <a:tc>
                      <a:txBody>
                        <a:bodyPr/>
                        <a:lstStyle/>
                        <a:p>
                          <a:endParaRPr lang="en-US"/>
                        </a:p>
                      </a:txBody>
                      <a:tcPr>
                        <a:blipFill>
                          <a:blip r:embed="rId3"/>
                          <a:stretch>
                            <a:fillRect l="-781" t="-404762" r="-303906" b="-2381"/>
                          </a:stretch>
                        </a:blipFill>
                      </a:tcPr>
                    </a:tc>
                    <a:tc>
                      <a:txBody>
                        <a:bodyPr/>
                        <a:lstStyle/>
                        <a:p>
                          <a:endParaRPr lang="en-US"/>
                        </a:p>
                      </a:txBody>
                      <a:tcPr>
                        <a:blipFill>
                          <a:blip r:embed="rId3"/>
                          <a:stretch>
                            <a:fillRect l="-100000" t="-404762" r="-201550" b="-2381"/>
                          </a:stretch>
                        </a:blipFill>
                      </a:tcPr>
                    </a:tc>
                    <a:tc>
                      <a:txBody>
                        <a:bodyPr/>
                        <a:lstStyle/>
                        <a:p>
                          <a:endParaRPr lang="en-US"/>
                        </a:p>
                      </a:txBody>
                      <a:tcPr>
                        <a:blipFill>
                          <a:blip r:embed="rId3"/>
                          <a:stretch>
                            <a:fillRect l="-201563" t="-404762" r="-103125" b="-2381"/>
                          </a:stretch>
                        </a:blipFill>
                      </a:tcPr>
                    </a:tc>
                    <a:tc>
                      <a:txBody>
                        <a:bodyPr/>
                        <a:lstStyle/>
                        <a:p>
                          <a:endParaRPr lang="en-US"/>
                        </a:p>
                      </a:txBody>
                      <a:tcPr>
                        <a:blipFill>
                          <a:blip r:embed="rId3"/>
                          <a:stretch>
                            <a:fillRect l="-301563" t="-404762" r="-3125" b="-2381"/>
                          </a:stretch>
                        </a:blipFill>
                      </a:tcPr>
                    </a:tc>
                    <a:extLst>
                      <a:ext uri="{0D108BD9-81ED-4DB2-BD59-A6C34878D82A}">
                        <a16:rowId xmlns:a16="http://schemas.microsoft.com/office/drawing/2014/main" val="3730423515"/>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b="1" dirty="0"/>
              <a:t>Albrecht Dürer </a:t>
            </a:r>
            <a:endParaRPr lang="en-US" sz="2800" dirty="0"/>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6596073" y="690026"/>
            <a:ext cx="7288622" cy="5591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t>Dürer’s Magic Squares Mirror</a:t>
            </a:r>
            <a:endParaRPr kumimoji="0" lang="en-US" sz="1800" b="1" strike="noStrike" kern="1200" cap="none" spc="0" normalizeH="0" baseline="0" noProof="0" dirty="0">
              <a:ln>
                <a:noFill/>
              </a:ln>
              <a:solidFill>
                <a:srgbClr val="465562"/>
              </a:solidFill>
              <a:effectLst/>
              <a:uLnTx/>
              <a:uFillTx/>
              <a:latin typeface="Euphemia"/>
              <a:ea typeface="+mn-ea"/>
              <a:cs typeface="+mn-cs"/>
            </a:endParaRPr>
          </a:p>
        </p:txBody>
      </p:sp>
      <p:cxnSp>
        <p:nvCxnSpPr>
          <p:cNvPr id="9" name="Straight Arrow Connector 8">
            <a:extLst>
              <a:ext uri="{FF2B5EF4-FFF2-40B4-BE49-F238E27FC236}">
                <a16:creationId xmlns:a16="http://schemas.microsoft.com/office/drawing/2014/main" id="{654A0C7C-36AD-4454-B501-6B387FF1976B}"/>
              </a:ext>
            </a:extLst>
          </p:cNvPr>
          <p:cNvCxnSpPr>
            <a:cxnSpLocks/>
          </p:cNvCxnSpPr>
          <p:nvPr/>
        </p:nvCxnSpPr>
        <p:spPr>
          <a:xfrm>
            <a:off x="8402184" y="2536372"/>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01C9AC-424D-4961-A731-7139BAE8FDFC}"/>
              </a:ext>
            </a:extLst>
          </p:cNvPr>
          <p:cNvCxnSpPr>
            <a:cxnSpLocks/>
          </p:cNvCxnSpPr>
          <p:nvPr/>
        </p:nvCxnSpPr>
        <p:spPr>
          <a:xfrm>
            <a:off x="8402184" y="3048000"/>
            <a:ext cx="2590800" cy="0"/>
          </a:xfrm>
          <a:prstGeom prst="straightConnector1">
            <a:avLst/>
          </a:prstGeom>
          <a:ln w="28575">
            <a:solidFill>
              <a:schemeClr val="tx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64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dirty="0"/>
              <a:t>Tenna </a:t>
            </a:r>
            <a:r>
              <a:rPr lang="en-US" sz="5300" dirty="0"/>
              <a:t>Particles</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mass of the elementary particles of the Standard Model. The purpose of this section is to demonstrate how conversions of units used in the Standard Model (and in science general) can possibly lead to more precise calculations and measurements (as well as new scientific discoveries).</a:t>
            </a:r>
          </a:p>
        </p:txBody>
      </p:sp>
    </p:spTree>
    <p:extLst>
      <p:ext uri="{BB962C8B-B14F-4D97-AF65-F5344CB8AC3E}">
        <p14:creationId xmlns:p14="http://schemas.microsoft.com/office/powerpoint/2010/main" val="100116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Higgs boson, sometimes called the Higgs particle, is an elementary particle in the Standard Model of particle physics produced by the quantum excitation of the Higgs field, one of the fields in particle physics theory.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In the Standard Model, the Higgs particle is a massive scalar boson with zero spin, even (positive) parity, no electric charge, and no color charge, that couples to (interacts with) mass.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𝟏𝟐𝟒</m:t>
                    </m:r>
                    <m:r>
                      <a:rPr lang="en-US" sz="1600" b="1" i="0" dirty="0" smtClean="0">
                        <a:latin typeface="Cambria Math" panose="02040503050406030204" pitchFamily="18" charset="0"/>
                        <a:ea typeface="Cambria Math" panose="02040503050406030204" pitchFamily="18" charset="0"/>
                      </a:rPr>
                      <m:t>.</m:t>
                    </m:r>
                    <m:r>
                      <a:rPr lang="en-US" sz="1600" b="1" i="0" dirty="0" smtClean="0">
                        <a:latin typeface="Cambria Math" panose="02040503050406030204" pitchFamily="18" charset="0"/>
                        <a:ea typeface="Cambria Math" panose="02040503050406030204" pitchFamily="18" charset="0"/>
                      </a:rPr>
                      <m:t>𝟗𝟔</m:t>
                    </m:r>
                    <m:r>
                      <a:rPr lang="en-US" sz="1600" b="0" i="0"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125.10±.14</m:t>
                    </m:r>
                    <m:r>
                      <a:rPr lang="en-US" sz="1600" b="1" i="1" dirty="0" smtClean="0">
                        <a:latin typeface="Cambria Math" panose="02040503050406030204" pitchFamily="18" charset="0"/>
                        <a:ea typeface="Cambria Math" panose="02040503050406030204" pitchFamily="18" charset="0"/>
                      </a:rPr>
                      <m:t>)</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oMath>
                </a14:m>
                <a:r>
                  <a:rPr lang="en-US" sz="1600" b="1" dirty="0">
                    <a:latin typeface="Euphemia (Body)"/>
                    <a:ea typeface="Cambria Math" panose="02040503050406030204" pitchFamily="18" charset="0"/>
                  </a:rPr>
                  <a:t>.</a:t>
                </a:r>
              </a:p>
              <a:p>
                <a:pPr indent="-246888">
                  <a:lnSpc>
                    <a:spcPct val="90000"/>
                  </a:lnSpc>
                  <a:spcAft>
                    <a:spcPts val="600"/>
                  </a:spcAft>
                </a:pPr>
                <a:endParaRPr lang="en-US" sz="1600" b="1"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𝟏𝟐𝟒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𝟗𝟔</m:t>
                      </m:r>
                      <m:f>
                        <m:fPr>
                          <m:type m:val="skw"/>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𝑮𝒆𝑽</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r="-124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spTree>
    <p:extLst>
      <p:ext uri="{BB962C8B-B14F-4D97-AF65-F5344CB8AC3E}">
        <p14:creationId xmlns:p14="http://schemas.microsoft.com/office/powerpoint/2010/main" val="153849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most recent measured value for the mass of the Higgs boson is</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𝟐𝟑𝟒𝟓𝟕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𝒌𝒈</m:t>
                    </m:r>
                  </m:oMath>
                </a14:m>
                <a:r>
                  <a:rPr lang="en-US" sz="1600" dirty="0">
                    <a:latin typeface="Euphemia (Body)"/>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𝟐𝟑𝟒𝟓𝟕</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𝒌𝒈</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𝟎𝟏𝟓𝟖𝟕𝟗</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a:latin typeface="Cambria Math" panose="02040503050406030204" pitchFamily="18" charset="0"/>
                              <a:ea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𝟎𝟏𝟓𝟖𝟕𝟗</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𝟐𝟓</m:t>
                              </m:r>
                            </m:sup>
                          </m:sSup>
                        </m:den>
                      </m:f>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𝟗𝟗𝟑𝟔𝟕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2047184"/>
              </a:xfrm>
              <a:prstGeom prst="rect">
                <a:avLst/>
              </a:prstGeom>
              <a:blipFill>
                <a:blip r:embed="rId2"/>
                <a:stretch>
                  <a:fillRect l="-312" t="-178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47FC8-93CD-4B16-AEFD-36D2D7DD1351}"/>
                  </a:ext>
                </a:extLst>
              </p:cNvPr>
              <p:cNvSpPr txBox="1"/>
              <p:nvPr/>
            </p:nvSpPr>
            <p:spPr>
              <a:xfrm>
                <a:off x="1598936" y="4111048"/>
                <a:ext cx="9782800" cy="20471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Note that the inverse of the mass of the Higgs boson is very close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oMath>
                </a14:m>
                <a:r>
                  <a:rPr lang="en-US" sz="1600" b="1"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This section will assume the tenna creates a non-fractional value for the mass of the Higgs boson (the same way the ant creates a non-fractional for the gravitational constant). From this, a more precise value for the mass of the Higgs boson can be derived. </a:t>
                </a: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F547FC8-93CD-4B16-AEFD-36D2D7DD1351}"/>
                  </a:ext>
                </a:extLst>
              </p:cNvPr>
              <p:cNvSpPr txBox="1">
                <a:spLocks noRot="1" noChangeAspect="1" noMove="1" noResize="1" noEditPoints="1" noAdjustHandles="1" noChangeArrowheads="1" noChangeShapeType="1" noTextEdit="1"/>
              </p:cNvSpPr>
              <p:nvPr/>
            </p:nvSpPr>
            <p:spPr>
              <a:xfrm>
                <a:off x="1598936" y="4111048"/>
                <a:ext cx="9782800" cy="2047184"/>
              </a:xfrm>
              <a:prstGeom prst="rect">
                <a:avLst/>
              </a:prstGeom>
              <a:blipFill>
                <a:blip r:embed="rId4"/>
                <a:stretch>
                  <a:fillRect l="-312" t="-2083"/>
                </a:stretch>
              </a:blipFill>
            </p:spPr>
            <p:txBody>
              <a:bodyPr/>
              <a:lstStyle/>
              <a:p>
                <a:r>
                  <a:rPr lang="en-US">
                    <a:noFill/>
                  </a:rPr>
                  <a:t> </a:t>
                </a:r>
              </a:p>
            </p:txBody>
          </p:sp>
        </mc:Fallback>
      </mc:AlternateContent>
    </p:spTree>
    <p:extLst>
      <p:ext uri="{BB962C8B-B14F-4D97-AF65-F5344CB8AC3E}">
        <p14:creationId xmlns:p14="http://schemas.microsoft.com/office/powerpoint/2010/main" val="332138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104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inverse of the mass of the Higgs boson is </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𝟐𝟒</m:t>
                        </m:r>
                      </m:sup>
                    </m:sSup>
                  </m:oMath>
                </a14:m>
                <a:r>
                  <a:rPr lang="en-US" sz="1600" dirty="0">
                    <a:latin typeface="Cambria Math" panose="02040503050406030204" pitchFamily="18" charset="0"/>
                    <a:ea typeface="Cambria Math" panose="02040503050406030204" pitchFamily="18" charset="0"/>
                  </a:rPr>
                  <a:t>.</a:t>
                </a:r>
                <a:r>
                  <a:rPr lang="en-US" sz="1600" dirty="0">
                    <a:latin typeface="Euphemia (Body)"/>
                    <a:ea typeface="Cambria Math" panose="02040503050406030204" pitchFamily="18" charset="0"/>
                  </a:rPr>
                  <a:t> Use the inverse of this value as the mass of the Higgs boson, and then convert back to SI units.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den>
                      </m:f>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𝟐𝟐𝟕𝟒𝟗𝟐𝟓𝟗𝟖𝟗𝟕𝟓𝟔𝟓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a:latin typeface="Cambria Math" panose="02040503050406030204" pitchFamily="18" charset="0"/>
                          <a:ea typeface="Cambria Math" panose="02040503050406030204" pitchFamily="18" charset="0"/>
                        </a:rPr>
                        <m:t> </m:t>
                      </m:r>
                      <m:r>
                        <a:rPr lang="en-US" sz="1600" b="0" i="1" dirty="0">
                          <a:latin typeface="Cambria Math" panose="02040503050406030204" pitchFamily="18" charset="0"/>
                          <a:ea typeface="Cambria Math" panose="02040503050406030204" pitchFamily="18" charset="0"/>
                        </a:rPr>
                        <m:t>𝑘𝑔</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i="1" dirty="0">
                              <a:latin typeface="Cambria Math" panose="02040503050406030204" pitchFamily="18" charset="0"/>
                              <a:ea typeface="Cambria Math" panose="02040503050406030204" pitchFamily="18" charset="0"/>
                            </a:rPr>
                          </m:ctrlPr>
                        </m:fPr>
                        <m:num>
                          <m:r>
                            <a:rPr lang="en-US" sz="1600" b="0" i="1" dirty="0">
                              <a:latin typeface="Cambria Math" panose="02040503050406030204" pitchFamily="18" charset="0"/>
                              <a:ea typeface="Cambria Math" panose="02040503050406030204" pitchFamily="18" charset="0"/>
                            </a:rPr>
                            <m:t>𝐺𝑒𝑉</m:t>
                          </m:r>
                        </m:num>
                        <m:den>
                          <m:sSup>
                            <m:sSupPr>
                              <m:ctrlPr>
                                <a:rPr lang="en-US" sz="160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𝑐</m:t>
                              </m:r>
                            </m:e>
                            <m:sup>
                              <m:r>
                                <a:rPr lang="en-US" sz="1600" b="0" i="1" dirty="0">
                                  <a:latin typeface="Cambria Math" panose="02040503050406030204" pitchFamily="18" charset="0"/>
                                  <a:ea typeface="Cambria Math" panose="02040503050406030204" pitchFamily="18" charset="0"/>
                                </a:rPr>
                                <m:t>2</m:t>
                              </m:r>
                            </m:sup>
                          </m:sSup>
                        </m:den>
                      </m:f>
                    </m:oMath>
                  </m:oMathPara>
                </a14:m>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104584"/>
              </a:xfrm>
              <a:prstGeom prst="rect">
                <a:avLst/>
              </a:prstGeom>
              <a:blipFill>
                <a:blip r:embed="rId2"/>
                <a:stretch>
                  <a:fillRect l="-312" t="-1040"/>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EB9AF0F-947A-4612-99FB-25233E7AA365}"/>
                  </a:ext>
                </a:extLst>
              </p:cNvPr>
              <p:cNvSpPr txBox="1"/>
              <p:nvPr/>
            </p:nvSpPr>
            <p:spPr>
              <a:xfrm>
                <a:off x="1563272" y="5334001"/>
                <a:ext cx="9782800" cy="1066800"/>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calculated mass of the Higgs boson is </a:t>
                </a:r>
                <a14:m>
                  <m:oMath xmlns:m="http://schemas.openxmlformats.org/officeDocument/2006/math">
                    <m:r>
                      <a:rPr lang="en-US" sz="1600" b="1" i="1" dirty="0">
                        <a:latin typeface="Cambria Math" panose="02040503050406030204" pitchFamily="18" charset="0"/>
                        <a:ea typeface="Cambria Math" panose="02040503050406030204" pitchFamily="18" charset="0"/>
                      </a:rPr>
                      <m:t>𝟏𝟐𝟒</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𝟗𝟓𝟑𝟏𝟔𝟓𝟒𝟖𝟗𝟑𝟒𝟒</m:t>
                    </m:r>
                    <m:r>
                      <a:rPr lang="en-US" sz="1600" b="1" i="1" dirty="0" smtClean="0">
                        <a:latin typeface="Cambria Math" panose="02040503050406030204" pitchFamily="18" charset="0"/>
                        <a:ea typeface="Cambria Math" panose="02040503050406030204" pitchFamily="18" charset="0"/>
                      </a:rPr>
                      <m:t> </m:t>
                    </m:r>
                    <m:f>
                      <m:fPr>
                        <m:type m:val="skw"/>
                        <m:ctrlPr>
                          <a:rPr lang="en-US" sz="1600" b="1" i="1" dirty="0">
                            <a:latin typeface="Cambria Math" panose="02040503050406030204" pitchFamily="18" charset="0"/>
                            <a:ea typeface="Cambria Math" panose="02040503050406030204" pitchFamily="18" charset="0"/>
                          </a:rPr>
                        </m:ctrlPr>
                      </m:fPr>
                      <m:num>
                        <m:r>
                          <a:rPr lang="en-US" sz="1600" b="1" i="1" dirty="0">
                            <a:latin typeface="Cambria Math" panose="02040503050406030204" pitchFamily="18" charset="0"/>
                            <a:ea typeface="Cambria Math" panose="02040503050406030204" pitchFamily="18" charset="0"/>
                          </a:rPr>
                          <m:t>𝑮𝒆𝑽</m:t>
                        </m:r>
                      </m:num>
                      <m:den>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𝒄</m:t>
                            </m:r>
                          </m:e>
                          <m:sup>
                            <m:r>
                              <a:rPr lang="en-US" sz="1600" b="1" i="1" dirty="0">
                                <a:latin typeface="Cambria Math" panose="02040503050406030204" pitchFamily="18" charset="0"/>
                                <a:ea typeface="Cambria Math" panose="02040503050406030204" pitchFamily="18" charset="0"/>
                              </a:rPr>
                              <m:t>𝟐</m:t>
                            </m:r>
                          </m:sup>
                        </m:sSup>
                      </m:den>
                    </m:f>
                  </m:oMath>
                </a14:m>
                <a:r>
                  <a:rPr lang="en-US" sz="1600" dirty="0">
                    <a:latin typeface="Cambria Math" panose="02040503050406030204" pitchFamily="18" charset="0"/>
                    <a:ea typeface="Cambria Math" panose="02040503050406030204" pitchFamily="18" charset="0"/>
                  </a:rPr>
                  <a:t>.</a:t>
                </a: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EB9AF0F-947A-4612-99FB-25233E7AA365}"/>
                  </a:ext>
                </a:extLst>
              </p:cNvPr>
              <p:cNvSpPr txBox="1">
                <a:spLocks noRot="1" noChangeAspect="1" noMove="1" noResize="1" noEditPoints="1" noAdjustHandles="1" noChangeArrowheads="1" noChangeShapeType="1" noTextEdit="1"/>
              </p:cNvSpPr>
              <p:nvPr/>
            </p:nvSpPr>
            <p:spPr>
              <a:xfrm>
                <a:off x="1563272" y="5334001"/>
                <a:ext cx="9782800" cy="1066800"/>
              </a:xfrm>
              <a:prstGeom prst="rect">
                <a:avLst/>
              </a:prstGeom>
              <a:blipFill>
                <a:blip r:embed="rId4"/>
                <a:stretch>
                  <a:fillRect l="-312" t="-46286" b="-2286"/>
                </a:stretch>
              </a:blipFill>
            </p:spPr>
            <p:txBody>
              <a:bodyPr/>
              <a:lstStyle/>
              <a:p>
                <a:r>
                  <a:rPr lang="en-US">
                    <a:noFill/>
                  </a:rPr>
                  <a:t> </a:t>
                </a:r>
              </a:p>
            </p:txBody>
          </p:sp>
        </mc:Fallback>
      </mc:AlternateContent>
    </p:spTree>
    <p:extLst>
      <p:ext uri="{BB962C8B-B14F-4D97-AF65-F5344CB8AC3E}">
        <p14:creationId xmlns:p14="http://schemas.microsoft.com/office/powerpoint/2010/main" val="867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25805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The mass of the Higgs boson (in kilotenna) is:</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ea typeface="Cambria Math" panose="02040503050406030204" pitchFamily="18" charset="0"/>
                            </a:rPr>
                          </m:ctrlPr>
                        </m:sSubPr>
                        <m:e>
                          <m:r>
                            <a:rPr lang="en-US" sz="2000" b="1" i="1" dirty="0">
                              <a:latin typeface="Cambria Math" panose="02040503050406030204" pitchFamily="18" charset="0"/>
                              <a:ea typeface="Cambria Math" panose="02040503050406030204" pitchFamily="18" charset="0"/>
                            </a:rPr>
                            <m:t>𝑯𝒊𝒈𝒈𝒔</m:t>
                          </m:r>
                          <m:r>
                            <a:rPr lang="en-US" sz="2000" b="1" i="1" dirty="0">
                              <a:latin typeface="Cambria Math" panose="02040503050406030204" pitchFamily="18" charset="0"/>
                              <a:ea typeface="Cambria Math" panose="02040503050406030204" pitchFamily="18" charset="0"/>
                            </a:rPr>
                            <m:t> </m:t>
                          </m:r>
                          <m:r>
                            <a:rPr lang="en-US" sz="2000" b="1" i="1" dirty="0">
                              <a:latin typeface="Cambria Math" panose="02040503050406030204" pitchFamily="18" charset="0"/>
                              <a:ea typeface="Cambria Math" panose="02040503050406030204" pitchFamily="18" charset="0"/>
                            </a:rPr>
                            <m:t>𝒃𝒐𝒔𝒐𝒏</m:t>
                          </m:r>
                        </m:e>
                        <m:sub>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𝒎𝒂𝒔𝒔</m:t>
                          </m:r>
                        </m:sub>
                      </m:sSub>
                      <m:r>
                        <a:rPr lang="en-US" sz="2000" b="1" i="1"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𝟓</m:t>
                      </m:r>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𝟎𝟎</m:t>
                      </m:r>
                      <m:r>
                        <a:rPr lang="en-US" sz="2000" b="1" i="1" dirty="0" smtClean="0">
                          <a:latin typeface="Cambria Math" panose="02040503050406030204" pitchFamily="18" charset="0"/>
                          <a:ea typeface="Cambria Math" panose="02040503050406030204" pitchFamily="18" charset="0"/>
                        </a:rPr>
                        <m:t>×</m:t>
                      </m:r>
                      <m:sSup>
                        <m:sSupPr>
                          <m:ctrlPr>
                            <a:rPr lang="en-US" sz="2000" b="1" i="1" dirty="0" smtClean="0">
                              <a:latin typeface="Cambria Math" panose="02040503050406030204" pitchFamily="18" charset="0"/>
                              <a:ea typeface="Cambria Math" panose="02040503050406030204" pitchFamily="18" charset="0"/>
                            </a:rPr>
                          </m:ctrlPr>
                        </m:sSupPr>
                        <m:e>
                          <m:r>
                            <a:rPr lang="en-US" sz="2000" b="1" i="1" dirty="0" smtClean="0">
                              <a:latin typeface="Cambria Math" panose="02040503050406030204" pitchFamily="18" charset="0"/>
                              <a:ea typeface="Cambria Math" panose="02040503050406030204" pitchFamily="18" charset="0"/>
                            </a:rPr>
                            <m:t>𝟏𝟎</m:t>
                          </m:r>
                        </m:e>
                        <m:sup>
                          <m:r>
                            <a:rPr lang="en-US" sz="2000" b="1" i="1" dirty="0" smtClean="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𝟐𝟓</m:t>
                          </m:r>
                        </m:sup>
                      </m:sSup>
                      <m:r>
                        <a:rPr lang="en-US" sz="2000" b="1"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𝑘𝑡</m:t>
                      </m:r>
                    </m:oMath>
                  </m:oMathPara>
                </a14:m>
                <a:endParaRPr lang="en-US" sz="2000" b="0"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ea typeface="Cambria Math" panose="02040503050406030204" pitchFamily="18" charset="0"/>
                        </a:rPr>
                        <m:t>124.9532 </m:t>
                      </m:r>
                      <m:f>
                        <m:fPr>
                          <m:type m:val="skw"/>
                          <m:ctrlPr>
                            <a:rPr lang="en-US" i="1" dirty="0">
                              <a:latin typeface="Cambria Math" panose="02040503050406030204" pitchFamily="18" charset="0"/>
                              <a:ea typeface="Cambria Math" panose="02040503050406030204" pitchFamily="18" charset="0"/>
                            </a:rPr>
                          </m:ctrlPr>
                        </m:fPr>
                        <m:num>
                          <m:r>
                            <a:rPr lang="en-US" b="0" i="1" dirty="0">
                              <a:latin typeface="Cambria Math" panose="02040503050406030204" pitchFamily="18" charset="0"/>
                              <a:ea typeface="Cambria Math" panose="02040503050406030204" pitchFamily="18" charset="0"/>
                            </a:rPr>
                            <m:t>𝐺𝑒𝑉</m:t>
                          </m:r>
                        </m:num>
                        <m:den>
                          <m:sSup>
                            <m:sSupPr>
                              <m:ctrlPr>
                                <a:rPr lang="en-US" i="1" dirty="0">
                                  <a:latin typeface="Cambria Math" panose="02040503050406030204" pitchFamily="18" charset="0"/>
                                  <a:ea typeface="Cambria Math" panose="02040503050406030204" pitchFamily="18" charset="0"/>
                                </a:rPr>
                              </m:ctrlPr>
                            </m:sSupPr>
                            <m:e>
                              <m:r>
                                <a:rPr lang="en-US" b="0" i="1" dirty="0">
                                  <a:latin typeface="Cambria Math" panose="02040503050406030204" pitchFamily="18" charset="0"/>
                                  <a:ea typeface="Cambria Math" panose="02040503050406030204" pitchFamily="18" charset="0"/>
                                </a:rPr>
                                <m:t>𝑐</m:t>
                              </m:r>
                            </m:e>
                            <m:sup>
                              <m:r>
                                <a:rPr lang="en-US" b="0" i="1" dirty="0">
                                  <a:latin typeface="Cambria Math" panose="02040503050406030204" pitchFamily="18" charset="0"/>
                                  <a:ea typeface="Cambria Math" panose="02040503050406030204" pitchFamily="18" charset="0"/>
                                </a:rPr>
                                <m:t>2</m:t>
                              </m:r>
                            </m:sup>
                          </m:sSup>
                        </m:den>
                      </m:f>
                    </m:oMath>
                  </m:oMathPara>
                </a14:m>
                <a:endParaRPr lang="en-US"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2580584"/>
              </a:xfrm>
              <a:prstGeom prst="rect">
                <a:avLst/>
              </a:prstGeom>
              <a:blipFill>
                <a:blip r:embed="rId2"/>
                <a:stretch>
                  <a:fillRect l="-312" t="-1655"/>
                </a:stretch>
              </a:blipFill>
            </p:spPr>
            <p:txBody>
              <a:bodyPr/>
              <a:lstStyle/>
              <a:p>
                <a:r>
                  <a:rPr lang="en-US">
                    <a:noFill/>
                  </a:rPr>
                  <a:t> </a:t>
                </a:r>
              </a:p>
            </p:txBody>
          </p:sp>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https://en.wikipedia.org/wiki/Higgs_boson</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Higgs’ Tenna</a:t>
            </a:r>
          </a:p>
        </p:txBody>
      </p:sp>
      <p:pic>
        <p:nvPicPr>
          <p:cNvPr id="14" name="Graphic 13" descr="Raised hand with solid fill">
            <a:extLst>
              <a:ext uri="{FF2B5EF4-FFF2-40B4-BE49-F238E27FC236}">
                <a16:creationId xmlns:a16="http://schemas.microsoft.com/office/drawing/2014/main" id="{FF6F355D-F340-4F9D-8077-79FB603BF80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8990012" y="2657973"/>
            <a:ext cx="381000" cy="381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81DE72-D175-4007-A6D8-C5DE5C948615}"/>
                  </a:ext>
                </a:extLst>
              </p:cNvPr>
              <p:cNvSpPr txBox="1"/>
              <p:nvPr/>
            </p:nvSpPr>
            <p:spPr>
              <a:xfrm>
                <a:off x="1593436" y="4259179"/>
                <a:ext cx="9782800" cy="1742384"/>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ea typeface="Cambria Math" panose="02040503050406030204" pitchFamily="18" charset="0"/>
                  </a:rPr>
                  <a:t>This value is the inverse squared of </a:t>
                </a:r>
                <a14:m>
                  <m:oMath xmlns:m="http://schemas.openxmlformats.org/officeDocument/2006/math">
                    <m:rad>
                      <m:radPr>
                        <m:degHide m:val="on"/>
                        <m:ctrlPr>
                          <a:rPr lang="en-US" sz="1600" b="1" i="1" dirty="0" smtClean="0">
                            <a:latin typeface="Cambria Math" panose="02040503050406030204" pitchFamily="18" charset="0"/>
                            <a:ea typeface="Cambria Math" panose="02040503050406030204" pitchFamily="18" charset="0"/>
                          </a:rPr>
                        </m:ctrlPr>
                      </m:radPr>
                      <m:deg/>
                      <m:e>
                        <m:r>
                          <a:rPr lang="en-US" sz="1600" b="1" i="1" dirty="0" smtClean="0">
                            <a:latin typeface="Cambria Math" panose="02040503050406030204" pitchFamily="18" charset="0"/>
                            <a:ea typeface="Cambria Math" panose="02040503050406030204" pitchFamily="18" charset="0"/>
                          </a:rPr>
                          <m:t>𝟐</m:t>
                        </m:r>
                      </m:e>
                    </m:rad>
                    <m:r>
                      <a:rPr lang="en-US" sz="1600" b="1" i="1" dirty="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a14:m>
                <a:r>
                  <a:rPr lang="en-US" sz="1600" dirty="0">
                    <a:latin typeface="Euphemia (Body)"/>
                    <a:ea typeface="Cambria Math" panose="02040503050406030204" pitchFamily="18" charset="0"/>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𝒙</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ad>
                        <m:radPr>
                          <m:degHide m:val="on"/>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ctrlPr>
                        </m:radPr>
                        <m:deg/>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𝟐</m:t>
                          </m:r>
                        </m:e>
                      </m:rad>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m:t>𝟏𝟐</m:t>
                          </m:r>
                        </m:sup>
                      </m:sSup>
                    </m:oMath>
                  </m:oMathPara>
                </a14:m>
                <a:endParaRPr lang="en-US" sz="2800" b="1" dirty="0">
                  <a:latin typeface="Cambria Math" panose="02040503050406030204" pitchFamily="18" charset="0"/>
                  <a:ea typeface="Cambria Math" panose="02040503050406030204" pitchFamily="18" charset="0"/>
                </a:endParaRPr>
              </a:p>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num>
                        <m:den>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𝒙</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sup>
                          </m:sSup>
                        </m:den>
                      </m:f>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m:t>
                      </m:r>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oMath>
                  </m:oMathPara>
                </a14:m>
                <a:endParaRPr lang="en-US" sz="28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5881DE72-D175-4007-A6D8-C5DE5C948615}"/>
                  </a:ext>
                </a:extLst>
              </p:cNvPr>
              <p:cNvSpPr txBox="1">
                <a:spLocks noRot="1" noChangeAspect="1" noMove="1" noResize="1" noEditPoints="1" noAdjustHandles="1" noChangeArrowheads="1" noChangeShapeType="1" noTextEdit="1"/>
              </p:cNvSpPr>
              <p:nvPr/>
            </p:nvSpPr>
            <p:spPr>
              <a:xfrm>
                <a:off x="1593436" y="4259179"/>
                <a:ext cx="9782800" cy="1742384"/>
              </a:xfrm>
              <a:prstGeom prst="rect">
                <a:avLst/>
              </a:prstGeom>
              <a:blipFill>
                <a:blip r:embed="rId6"/>
                <a:stretch>
                  <a:fillRect l="-312" t="-1399" b="-34615"/>
                </a:stretch>
              </a:blipFill>
            </p:spPr>
            <p:txBody>
              <a:bodyPr/>
              <a:lstStyle/>
              <a:p>
                <a:r>
                  <a:rPr lang="en-US">
                    <a:noFill/>
                  </a:rPr>
                  <a:t> </a:t>
                </a:r>
              </a:p>
            </p:txBody>
          </p:sp>
        </mc:Fallback>
      </mc:AlternateContent>
    </p:spTree>
    <p:extLst>
      <p:ext uri="{BB962C8B-B14F-4D97-AF65-F5344CB8AC3E}">
        <p14:creationId xmlns:p14="http://schemas.microsoft.com/office/powerpoint/2010/main" val="17810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2.227308×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1.626069×</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7.3000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1.433020×</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𝟐𝟏𝟔𝟕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6.4333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3.920386×</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8.241722×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𝟐𝟗</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𝟕𝟎𝟎𝟎</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2.280952×</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1.710714×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7.6800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3.085077×</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−25</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𝟗𝟐𝟓𝟎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1.38500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7.424975×</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𝟔𝟔𝟔𝟕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𝟐𝟔</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3.3333</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05991162"/>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112573848"/>
                  </p:ext>
                </p:extLst>
              </p:nvPr>
            </p:nvGraphicFramePr>
            <p:xfrm>
              <a:off x="1593435" y="2546361"/>
              <a:ext cx="9524004" cy="364236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Higgs Boson</a:t>
                          </a:r>
                        </a:p>
                      </a:txBody>
                      <a:tcPr/>
                    </a:tc>
                    <a:tc>
                      <a:txBody>
                        <a:bodyPr/>
                        <a:lstStyle/>
                        <a:p>
                          <a:endParaRPr lang="en-US"/>
                        </a:p>
                      </a:txBody>
                      <a:tcPr>
                        <a:blipFill>
                          <a:blip r:embed="rId4"/>
                          <a:stretch>
                            <a:fillRect l="-87371" t="-83607" r="-216753" b="-803279"/>
                          </a:stretch>
                        </a:blipFill>
                      </a:tcPr>
                    </a:tc>
                    <a:tc>
                      <a:txBody>
                        <a:bodyPr/>
                        <a:lstStyle/>
                        <a:p>
                          <a:endParaRPr lang="en-US"/>
                        </a:p>
                      </a:txBody>
                      <a:tcPr>
                        <a:blipFill>
                          <a:blip r:embed="rId4"/>
                          <a:stretch>
                            <a:fillRect l="-163004" t="-83607" r="-88565" b="-803279"/>
                          </a:stretch>
                        </a:blipFill>
                      </a:tcPr>
                    </a:tc>
                    <a:tc>
                      <a:txBody>
                        <a:bodyPr/>
                        <a:lstStyle/>
                        <a:p>
                          <a:endParaRPr lang="en-US"/>
                        </a:p>
                      </a:txBody>
                      <a:tcPr>
                        <a:blipFill>
                          <a:blip r:embed="rId4"/>
                          <a:stretch>
                            <a:fillRect l="-300000" t="-83607" r="-1023" b="-803279"/>
                          </a:stretch>
                        </a:blipFill>
                      </a:tcPr>
                    </a:tc>
                    <a:extLst>
                      <a:ext uri="{0D108BD9-81ED-4DB2-BD59-A6C34878D82A}">
                        <a16:rowId xmlns:a16="http://schemas.microsoft.com/office/drawing/2014/main" val="1121925249"/>
                      </a:ext>
                    </a:extLst>
                  </a:tr>
                  <a:tr h="370840">
                    <a:tc>
                      <a:txBody>
                        <a:bodyPr/>
                        <a:lstStyle/>
                        <a:p>
                          <a:r>
                            <a:rPr lang="en-US" sz="1400" b="1" dirty="0"/>
                            <a:t>Z Boson</a:t>
                          </a:r>
                        </a:p>
                      </a:txBody>
                      <a:tcPr/>
                    </a:tc>
                    <a:tc>
                      <a:txBody>
                        <a:bodyPr/>
                        <a:lstStyle/>
                        <a:p>
                          <a:endParaRPr lang="en-US"/>
                        </a:p>
                      </a:txBody>
                      <a:tcPr>
                        <a:blipFill>
                          <a:blip r:embed="rId4"/>
                          <a:stretch>
                            <a:fillRect l="-87371" t="-183607" r="-216753" b="-703279"/>
                          </a:stretch>
                        </a:blipFill>
                      </a:tcPr>
                    </a:tc>
                    <a:tc>
                      <a:txBody>
                        <a:bodyPr/>
                        <a:lstStyle/>
                        <a:p>
                          <a:endParaRPr lang="en-US"/>
                        </a:p>
                      </a:txBody>
                      <a:tcPr>
                        <a:blipFill>
                          <a:blip r:embed="rId4"/>
                          <a:stretch>
                            <a:fillRect l="-163004" t="-183607" r="-88565" b="-703279"/>
                          </a:stretch>
                        </a:blipFill>
                      </a:tcPr>
                    </a:tc>
                    <a:tc>
                      <a:txBody>
                        <a:bodyPr/>
                        <a:lstStyle/>
                        <a:p>
                          <a:endParaRPr lang="en-US"/>
                        </a:p>
                      </a:txBody>
                      <a:tcPr>
                        <a:blipFill>
                          <a:blip r:embed="rId4"/>
                          <a:stretch>
                            <a:fillRect l="-300000" t="-183607" r="-1023" b="-703279"/>
                          </a:stretch>
                        </a:blipFill>
                      </a:tcPr>
                    </a:tc>
                    <a:extLst>
                      <a:ext uri="{0D108BD9-81ED-4DB2-BD59-A6C34878D82A}">
                        <a16:rowId xmlns:a16="http://schemas.microsoft.com/office/drawing/2014/main" val="2707817830"/>
                      </a:ext>
                    </a:extLst>
                  </a:tr>
                  <a:tr h="370840">
                    <a:tc>
                      <a:txBody>
                        <a:bodyPr/>
                        <a:lstStyle/>
                        <a:p>
                          <a:r>
                            <a:rPr lang="en-US" sz="1400" b="1" dirty="0"/>
                            <a:t>W± Boson</a:t>
                          </a:r>
                        </a:p>
                      </a:txBody>
                      <a:tcPr/>
                    </a:tc>
                    <a:tc>
                      <a:txBody>
                        <a:bodyPr/>
                        <a:lstStyle/>
                        <a:p>
                          <a:endParaRPr lang="en-US"/>
                        </a:p>
                      </a:txBody>
                      <a:tcPr>
                        <a:blipFill>
                          <a:blip r:embed="rId4"/>
                          <a:stretch>
                            <a:fillRect l="-87371" t="-283607" r="-216753" b="-603279"/>
                          </a:stretch>
                        </a:blipFill>
                      </a:tcPr>
                    </a:tc>
                    <a:tc>
                      <a:txBody>
                        <a:bodyPr/>
                        <a:lstStyle/>
                        <a:p>
                          <a:endParaRPr lang="en-US"/>
                        </a:p>
                      </a:txBody>
                      <a:tcPr>
                        <a:blipFill>
                          <a:blip r:embed="rId4"/>
                          <a:stretch>
                            <a:fillRect l="-163004" t="-283607" r="-88565" b="-603279"/>
                          </a:stretch>
                        </a:blipFill>
                      </a:tcPr>
                    </a:tc>
                    <a:tc>
                      <a:txBody>
                        <a:bodyPr/>
                        <a:lstStyle/>
                        <a:p>
                          <a:endParaRPr lang="en-US"/>
                        </a:p>
                      </a:txBody>
                      <a:tcPr>
                        <a:blipFill>
                          <a:blip r:embed="rId4"/>
                          <a:stretch>
                            <a:fillRect l="-300000" t="-283607" r="-1023" b="-603279"/>
                          </a:stretch>
                        </a:blipFill>
                      </a:tcPr>
                    </a:tc>
                    <a:extLst>
                      <a:ext uri="{0D108BD9-81ED-4DB2-BD59-A6C34878D82A}">
                        <a16:rowId xmlns:a16="http://schemas.microsoft.com/office/drawing/2014/main" val="2747536387"/>
                      </a:ext>
                    </a:extLst>
                  </a:tr>
                  <a:tr h="370840">
                    <a:tc>
                      <a:txBody>
                        <a:bodyPr/>
                        <a:lstStyle/>
                        <a:p>
                          <a:r>
                            <a:rPr lang="en-US" sz="1400" b="1" dirty="0"/>
                            <a:t>Up Quark</a:t>
                          </a:r>
                        </a:p>
                      </a:txBody>
                      <a:tcPr/>
                    </a:tc>
                    <a:tc>
                      <a:txBody>
                        <a:bodyPr/>
                        <a:lstStyle/>
                        <a:p>
                          <a:endParaRPr lang="en-US"/>
                        </a:p>
                      </a:txBody>
                      <a:tcPr>
                        <a:blipFill>
                          <a:blip r:embed="rId4"/>
                          <a:stretch>
                            <a:fillRect l="-87371" t="-383607" r="-216753" b="-503279"/>
                          </a:stretch>
                        </a:blipFill>
                      </a:tcPr>
                    </a:tc>
                    <a:tc>
                      <a:txBody>
                        <a:bodyPr/>
                        <a:lstStyle/>
                        <a:p>
                          <a:endParaRPr lang="en-US"/>
                        </a:p>
                      </a:txBody>
                      <a:tcPr>
                        <a:blipFill>
                          <a:blip r:embed="rId4"/>
                          <a:stretch>
                            <a:fillRect l="-163004" t="-383607" r="-88565" b="-503279"/>
                          </a:stretch>
                        </a:blipFill>
                      </a:tcPr>
                    </a:tc>
                    <a:tc>
                      <a:txBody>
                        <a:bodyPr/>
                        <a:lstStyle/>
                        <a:p>
                          <a:endParaRPr lang="en-US"/>
                        </a:p>
                      </a:txBody>
                      <a:tcPr>
                        <a:blipFill>
                          <a:blip r:embed="rId4"/>
                          <a:stretch>
                            <a:fillRect l="-300000" t="-383607" r="-1023" b="-503279"/>
                          </a:stretch>
                        </a:blipFill>
                      </a:tcPr>
                    </a:tc>
                    <a:extLst>
                      <a:ext uri="{0D108BD9-81ED-4DB2-BD59-A6C34878D82A}">
                        <a16:rowId xmlns:a16="http://schemas.microsoft.com/office/drawing/2014/main" val="2755664869"/>
                      </a:ext>
                    </a:extLst>
                  </a:tr>
                  <a:tr h="370840">
                    <a:tc>
                      <a:txBody>
                        <a:bodyPr/>
                        <a:lstStyle/>
                        <a:p>
                          <a:r>
                            <a:rPr lang="en-US" sz="1400" b="1" dirty="0"/>
                            <a:t>Down Quark</a:t>
                          </a:r>
                        </a:p>
                      </a:txBody>
                      <a:tcPr/>
                    </a:tc>
                    <a:tc>
                      <a:txBody>
                        <a:bodyPr/>
                        <a:lstStyle/>
                        <a:p>
                          <a:endParaRPr lang="en-US"/>
                        </a:p>
                      </a:txBody>
                      <a:tcPr>
                        <a:blipFill>
                          <a:blip r:embed="rId4"/>
                          <a:stretch>
                            <a:fillRect l="-87371" t="-483607" r="-216753" b="-403279"/>
                          </a:stretch>
                        </a:blipFill>
                      </a:tcPr>
                    </a:tc>
                    <a:tc>
                      <a:txBody>
                        <a:bodyPr/>
                        <a:lstStyle/>
                        <a:p>
                          <a:endParaRPr lang="en-US"/>
                        </a:p>
                      </a:txBody>
                      <a:tcPr>
                        <a:blipFill>
                          <a:blip r:embed="rId4"/>
                          <a:stretch>
                            <a:fillRect l="-163004" t="-483607" r="-88565" b="-403279"/>
                          </a:stretch>
                        </a:blipFill>
                      </a:tcPr>
                    </a:tc>
                    <a:tc>
                      <a:txBody>
                        <a:bodyPr/>
                        <a:lstStyle/>
                        <a:p>
                          <a:endParaRPr lang="en-US"/>
                        </a:p>
                      </a:txBody>
                      <a:tcPr>
                        <a:blipFill>
                          <a:blip r:embed="rId4"/>
                          <a:stretch>
                            <a:fillRect l="-300000" t="-483607" r="-1023" b="-403279"/>
                          </a:stretch>
                        </a:blipFill>
                      </a:tcPr>
                    </a:tc>
                    <a:extLst>
                      <a:ext uri="{0D108BD9-81ED-4DB2-BD59-A6C34878D82A}">
                        <a16:rowId xmlns:a16="http://schemas.microsoft.com/office/drawing/2014/main" val="1276875488"/>
                      </a:ext>
                    </a:extLst>
                  </a:tr>
                  <a:tr h="370840">
                    <a:tc>
                      <a:txBody>
                        <a:bodyPr/>
                        <a:lstStyle/>
                        <a:p>
                          <a:r>
                            <a:rPr lang="en-US" sz="1400" b="1" dirty="0"/>
                            <a:t>Charm Quark</a:t>
                          </a:r>
                        </a:p>
                      </a:txBody>
                      <a:tcPr/>
                    </a:tc>
                    <a:tc>
                      <a:txBody>
                        <a:bodyPr/>
                        <a:lstStyle/>
                        <a:p>
                          <a:endParaRPr lang="en-US"/>
                        </a:p>
                      </a:txBody>
                      <a:tcPr>
                        <a:blipFill>
                          <a:blip r:embed="rId4"/>
                          <a:stretch>
                            <a:fillRect l="-87371" t="-583607" r="-216753" b="-303279"/>
                          </a:stretch>
                        </a:blipFill>
                      </a:tcPr>
                    </a:tc>
                    <a:tc>
                      <a:txBody>
                        <a:bodyPr/>
                        <a:lstStyle/>
                        <a:p>
                          <a:endParaRPr lang="en-US"/>
                        </a:p>
                      </a:txBody>
                      <a:tcPr>
                        <a:blipFill>
                          <a:blip r:embed="rId4"/>
                          <a:stretch>
                            <a:fillRect l="-163004" t="-583607" r="-88565" b="-303279"/>
                          </a:stretch>
                        </a:blipFill>
                      </a:tcPr>
                    </a:tc>
                    <a:tc>
                      <a:txBody>
                        <a:bodyPr/>
                        <a:lstStyle/>
                        <a:p>
                          <a:endParaRPr lang="en-US"/>
                        </a:p>
                      </a:txBody>
                      <a:tcPr>
                        <a:blipFill>
                          <a:blip r:embed="rId4"/>
                          <a:stretch>
                            <a:fillRect l="-300000" t="-583607" r="-1023" b="-303279"/>
                          </a:stretch>
                        </a:blipFill>
                      </a:tcPr>
                    </a:tc>
                    <a:extLst>
                      <a:ext uri="{0D108BD9-81ED-4DB2-BD59-A6C34878D82A}">
                        <a16:rowId xmlns:a16="http://schemas.microsoft.com/office/drawing/2014/main" val="2151325548"/>
                      </a:ext>
                    </a:extLst>
                  </a:tr>
                  <a:tr h="370840">
                    <a:tc>
                      <a:txBody>
                        <a:bodyPr/>
                        <a:lstStyle/>
                        <a:p>
                          <a:r>
                            <a:rPr lang="en-US" sz="1400" b="1" dirty="0"/>
                            <a:t>Strange Quark</a:t>
                          </a:r>
                        </a:p>
                      </a:txBody>
                      <a:tcPr/>
                    </a:tc>
                    <a:tc>
                      <a:txBody>
                        <a:bodyPr/>
                        <a:lstStyle/>
                        <a:p>
                          <a:endParaRPr lang="en-US"/>
                        </a:p>
                      </a:txBody>
                      <a:tcPr>
                        <a:blipFill>
                          <a:blip r:embed="rId4"/>
                          <a:stretch>
                            <a:fillRect l="-87371" t="-683607" r="-216753" b="-203279"/>
                          </a:stretch>
                        </a:blipFill>
                      </a:tcPr>
                    </a:tc>
                    <a:tc>
                      <a:txBody>
                        <a:bodyPr/>
                        <a:lstStyle/>
                        <a:p>
                          <a:endParaRPr lang="en-US"/>
                        </a:p>
                      </a:txBody>
                      <a:tcPr>
                        <a:blipFill>
                          <a:blip r:embed="rId4"/>
                          <a:stretch>
                            <a:fillRect l="-163004" t="-683607" r="-88565" b="-203279"/>
                          </a:stretch>
                        </a:blipFill>
                      </a:tcPr>
                    </a:tc>
                    <a:tc>
                      <a:txBody>
                        <a:bodyPr/>
                        <a:lstStyle/>
                        <a:p>
                          <a:endParaRPr lang="en-US"/>
                        </a:p>
                      </a:txBody>
                      <a:tcPr>
                        <a:blipFill>
                          <a:blip r:embed="rId4"/>
                          <a:stretch>
                            <a:fillRect l="-300000" t="-683607" r="-1023" b="-203279"/>
                          </a:stretch>
                        </a:blipFill>
                      </a:tcPr>
                    </a:tc>
                    <a:extLst>
                      <a:ext uri="{0D108BD9-81ED-4DB2-BD59-A6C34878D82A}">
                        <a16:rowId xmlns:a16="http://schemas.microsoft.com/office/drawing/2014/main" val="3435152"/>
                      </a:ext>
                    </a:extLst>
                  </a:tr>
                  <a:tr h="370840">
                    <a:tc>
                      <a:txBody>
                        <a:bodyPr/>
                        <a:lstStyle/>
                        <a:p>
                          <a:r>
                            <a:rPr lang="en-US" sz="1400" b="1" dirty="0"/>
                            <a:t>Top Quark</a:t>
                          </a:r>
                        </a:p>
                      </a:txBody>
                      <a:tcPr/>
                    </a:tc>
                    <a:tc>
                      <a:txBody>
                        <a:bodyPr/>
                        <a:lstStyle/>
                        <a:p>
                          <a:endParaRPr lang="en-US"/>
                        </a:p>
                      </a:txBody>
                      <a:tcPr>
                        <a:blipFill>
                          <a:blip r:embed="rId4"/>
                          <a:stretch>
                            <a:fillRect l="-87371" t="-783607" r="-216753" b="-103279"/>
                          </a:stretch>
                        </a:blipFill>
                      </a:tcPr>
                    </a:tc>
                    <a:tc>
                      <a:txBody>
                        <a:bodyPr/>
                        <a:lstStyle/>
                        <a:p>
                          <a:endParaRPr lang="en-US"/>
                        </a:p>
                      </a:txBody>
                      <a:tcPr>
                        <a:blipFill>
                          <a:blip r:embed="rId4"/>
                          <a:stretch>
                            <a:fillRect l="-163004" t="-783607" r="-88565" b="-103279"/>
                          </a:stretch>
                        </a:blipFill>
                      </a:tcPr>
                    </a:tc>
                    <a:tc>
                      <a:txBody>
                        <a:bodyPr/>
                        <a:lstStyle/>
                        <a:p>
                          <a:endParaRPr lang="en-US"/>
                        </a:p>
                      </a:txBody>
                      <a:tcPr>
                        <a:blipFill>
                          <a:blip r:embed="rId4"/>
                          <a:stretch>
                            <a:fillRect l="-300000" t="-783607" r="-1023" b="-103279"/>
                          </a:stretch>
                        </a:blipFill>
                      </a:tcPr>
                    </a:tc>
                    <a:extLst>
                      <a:ext uri="{0D108BD9-81ED-4DB2-BD59-A6C34878D82A}">
                        <a16:rowId xmlns:a16="http://schemas.microsoft.com/office/drawing/2014/main" val="1379371333"/>
                      </a:ext>
                    </a:extLst>
                  </a:tr>
                  <a:tr h="370840">
                    <a:tc>
                      <a:txBody>
                        <a:bodyPr/>
                        <a:lstStyle/>
                        <a:p>
                          <a:r>
                            <a:rPr lang="en-US" sz="1400" b="1" dirty="0"/>
                            <a:t>Bottom Quark</a:t>
                          </a:r>
                        </a:p>
                      </a:txBody>
                      <a:tcPr/>
                    </a:tc>
                    <a:tc>
                      <a:txBody>
                        <a:bodyPr/>
                        <a:lstStyle/>
                        <a:p>
                          <a:endParaRPr lang="en-US"/>
                        </a:p>
                      </a:txBody>
                      <a:tcPr>
                        <a:blipFill>
                          <a:blip r:embed="rId4"/>
                          <a:stretch>
                            <a:fillRect l="-87371" t="-883607" r="-216753" b="-3279"/>
                          </a:stretch>
                        </a:blipFill>
                      </a:tcPr>
                    </a:tc>
                    <a:tc>
                      <a:txBody>
                        <a:bodyPr/>
                        <a:lstStyle/>
                        <a:p>
                          <a:endParaRPr lang="en-US"/>
                        </a:p>
                      </a:txBody>
                      <a:tcPr>
                        <a:blipFill>
                          <a:blip r:embed="rId4"/>
                          <a:stretch>
                            <a:fillRect l="-163004" t="-883607" r="-88565" b="-3279"/>
                          </a:stretch>
                        </a:blipFill>
                      </a:tcPr>
                    </a:tc>
                    <a:tc>
                      <a:txBody>
                        <a:bodyPr/>
                        <a:lstStyle/>
                        <a:p>
                          <a:endParaRPr lang="en-US"/>
                        </a:p>
                      </a:txBody>
                      <a:tcPr>
                        <a:blipFill>
                          <a:blip r:embed="rId4"/>
                          <a:stretch>
                            <a:fillRect l="-300000" t="-883607" r="-1023" b="-3279"/>
                          </a:stretch>
                        </a:blipFill>
                      </a:tcPr>
                    </a:tc>
                    <a:extLst>
                      <a:ext uri="{0D108BD9-81ED-4DB2-BD59-A6C34878D82A}">
                        <a16:rowId xmlns:a16="http://schemas.microsoft.com/office/drawing/2014/main" val="3405991162"/>
                      </a:ext>
                    </a:extLst>
                  </a:tr>
                </a:tbl>
              </a:graphicData>
            </a:graphic>
          </p:graphicFrame>
        </mc:Fallback>
      </mc:AlternateContent>
    </p:spTree>
    <p:extLst>
      <p:ext uri="{BB962C8B-B14F-4D97-AF65-F5344CB8AC3E}">
        <p14:creationId xmlns:p14="http://schemas.microsoft.com/office/powerpoint/2010/main" val="21769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Tenna Particles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42633" y="1658952"/>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converted mass values for the primary indeterminate particles of the Standard Model, as well as their ratio to the Higgs Boson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𝟐𝟓</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a14:m>
                <a:r>
                  <a:rPr lang="en-US" sz="1600" dirty="0"/>
                  <a:t>).</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42633" y="1658952"/>
                <a:ext cx="9574808" cy="831508"/>
              </a:xfrm>
              <a:prstGeom prst="rect">
                <a:avLst/>
              </a:prstGeom>
              <a:blipFill>
                <a:blip r:embed="rId2"/>
                <a:stretch>
                  <a:fillRect l="-318" t="-5109"/>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3A86617-47A2-4D0A-A4FF-C00F82594640}"/>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https://en.wikipedia.org/wiki/Standard_Model</a:t>
            </a:r>
            <a:endParaRPr lang="en-US" sz="1200" dirty="0"/>
          </a:p>
        </p:txBody>
      </p:sp>
      <p:sp>
        <p:nvSpPr>
          <p:cNvPr id="6" name="Title 12">
            <a:extLst>
              <a:ext uri="{FF2B5EF4-FFF2-40B4-BE49-F238E27FC236}">
                <a16:creationId xmlns:a16="http://schemas.microsoft.com/office/drawing/2014/main" id="{8B1FE1A0-3A27-4922-A1F8-28724DD28862}"/>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All the Higgs’ Horses</a:t>
            </a:r>
          </a:p>
        </p:txBody>
      </p:sp>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24892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3.167494×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𝟐𝟕</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1.4220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1.884458×</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−28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𝟐𝟖</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8.4600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−4</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𝑖𝑛𝑑𝑒𝑡𝑒𝑟𝑚𝑖𝑛𝑎𝑡𝑒</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9.110444×</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−31</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e>
                                  <m: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m:t>
                                    </m:r>
                                  </m:sup>
                                </m:sSup>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𝒌𝒕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4.0960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𝑧𝑒𝑟𝑜</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𝑚𝑎𝑠𝑠</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97021077"/>
                      </a:ext>
                    </a:extLst>
                  </a:tr>
                </a:tbl>
              </a:graphicData>
            </a:graphic>
          </p:graphicFrame>
        </mc:Choice>
        <mc:Fallback xmlns="">
          <p:graphicFrame>
            <p:nvGraphicFramePr>
              <p:cNvPr id="9" name="Table 2">
                <a:extLst>
                  <a:ext uri="{FF2B5EF4-FFF2-40B4-BE49-F238E27FC236}">
                    <a16:creationId xmlns:a16="http://schemas.microsoft.com/office/drawing/2014/main" id="{232B1687-E35D-4BE3-8199-0DB2494D2728}"/>
                  </a:ext>
                </a:extLst>
              </p:cNvPr>
              <p:cNvGraphicFramePr>
                <a:graphicFrameLocks noGrp="1"/>
              </p:cNvGraphicFramePr>
              <p:nvPr>
                <p:extLst>
                  <p:ext uri="{D42A27DB-BD31-4B8C-83A1-F6EECF244321}">
                    <p14:modId xmlns:p14="http://schemas.microsoft.com/office/powerpoint/2010/main" val="3576836485"/>
                  </p:ext>
                </p:extLst>
              </p:nvPr>
            </p:nvGraphicFramePr>
            <p:xfrm>
              <a:off x="1593435" y="2546361"/>
              <a:ext cx="9524004" cy="3271520"/>
            </p:xfrm>
            <a:graphic>
              <a:graphicData uri="http://schemas.openxmlformats.org/drawingml/2006/table">
                <a:tbl>
                  <a:tblPr firstRow="1" bandRow="1">
                    <a:tableStyleId>{073A0DAA-6AF3-43AB-8588-CEC1D06C72B9}</a:tableStyleId>
                  </a:tblPr>
                  <a:tblGrid>
                    <a:gridCol w="2062577">
                      <a:extLst>
                        <a:ext uri="{9D8B030D-6E8A-4147-A177-3AD203B41FA5}">
                          <a16:colId xmlns:a16="http://schemas.microsoft.com/office/drawing/2014/main" val="647043331"/>
                        </a:ext>
                      </a:extLst>
                    </a:gridCol>
                    <a:gridCol w="2362200">
                      <a:extLst>
                        <a:ext uri="{9D8B030D-6E8A-4147-A177-3AD203B41FA5}">
                          <a16:colId xmlns:a16="http://schemas.microsoft.com/office/drawing/2014/main" val="2089465188"/>
                        </a:ext>
                      </a:extLst>
                    </a:gridCol>
                    <a:gridCol w="2718226">
                      <a:extLst>
                        <a:ext uri="{9D8B030D-6E8A-4147-A177-3AD203B41FA5}">
                          <a16:colId xmlns:a16="http://schemas.microsoft.com/office/drawing/2014/main" val="2886636609"/>
                        </a:ext>
                      </a:extLst>
                    </a:gridCol>
                    <a:gridCol w="2381001">
                      <a:extLst>
                        <a:ext uri="{9D8B030D-6E8A-4147-A177-3AD203B41FA5}">
                          <a16:colId xmlns:a16="http://schemas.microsoft.com/office/drawing/2014/main" val="926895097"/>
                        </a:ext>
                      </a:extLst>
                    </a:gridCol>
                  </a:tblGrid>
                  <a:tr h="304800">
                    <a:tc>
                      <a:txBody>
                        <a:bodyPr/>
                        <a:lstStyle/>
                        <a:p>
                          <a:pPr algn="ctr"/>
                          <a:r>
                            <a:rPr lang="en-US" sz="1400" dirty="0"/>
                            <a:t>Particle</a:t>
                          </a:r>
                        </a:p>
                      </a:txBody>
                      <a:tcPr/>
                    </a:tc>
                    <a:tc>
                      <a:txBody>
                        <a:bodyPr/>
                        <a:lstStyle/>
                        <a:p>
                          <a:pPr algn="ctr"/>
                          <a:r>
                            <a:rPr lang="en-US" sz="1400" dirty="0"/>
                            <a:t>Kilograms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Kilotennae</a:t>
                          </a:r>
                        </a:p>
                      </a:txBody>
                      <a:tcPr/>
                    </a:tc>
                    <a:tc>
                      <a:txBody>
                        <a:bodyPr/>
                        <a:lstStyle/>
                        <a:p>
                          <a:pPr algn="ctr"/>
                          <a:r>
                            <a:rPr lang="en-US" sz="1400" dirty="0"/>
                            <a:t>Ratio to Higgs </a:t>
                          </a:r>
                        </a:p>
                      </a:txBody>
                      <a:tcPr/>
                    </a:tc>
                    <a:extLst>
                      <a:ext uri="{0D108BD9-81ED-4DB2-BD59-A6C34878D82A}">
                        <a16:rowId xmlns:a16="http://schemas.microsoft.com/office/drawing/2014/main" val="1745595342"/>
                      </a:ext>
                    </a:extLst>
                  </a:tr>
                  <a:tr h="370840">
                    <a:tc>
                      <a:txBody>
                        <a:bodyPr/>
                        <a:lstStyle/>
                        <a:p>
                          <a:r>
                            <a:rPr lang="en-US" sz="1400" b="1" dirty="0"/>
                            <a:t>Muon Neutrino</a:t>
                          </a:r>
                        </a:p>
                      </a:txBody>
                      <a:tcPr/>
                    </a:tc>
                    <a:tc>
                      <a:txBody>
                        <a:bodyPr/>
                        <a:lstStyle/>
                        <a:p>
                          <a:endParaRPr lang="en-US"/>
                        </a:p>
                      </a:txBody>
                      <a:tcPr>
                        <a:blipFill>
                          <a:blip r:embed="rId4"/>
                          <a:stretch>
                            <a:fillRect l="-87371" t="-83607" r="-216753" b="-703279"/>
                          </a:stretch>
                        </a:blipFill>
                      </a:tcPr>
                    </a:tc>
                    <a:tc>
                      <a:txBody>
                        <a:bodyPr/>
                        <a:lstStyle/>
                        <a:p>
                          <a:endParaRPr lang="en-US"/>
                        </a:p>
                      </a:txBody>
                      <a:tcPr>
                        <a:blipFill>
                          <a:blip r:embed="rId4"/>
                          <a:stretch>
                            <a:fillRect l="-163004" t="-83607" r="-88565" b="-703279"/>
                          </a:stretch>
                        </a:blipFill>
                      </a:tcPr>
                    </a:tc>
                    <a:tc>
                      <a:txBody>
                        <a:bodyPr/>
                        <a:lstStyle/>
                        <a:p>
                          <a:endParaRPr lang="en-US"/>
                        </a:p>
                      </a:txBody>
                      <a:tcPr>
                        <a:blipFill>
                          <a:blip r:embed="rId4"/>
                          <a:stretch>
                            <a:fillRect l="-300000" t="-83607" r="-1023" b="-703279"/>
                          </a:stretch>
                        </a:blipFill>
                      </a:tcPr>
                    </a:tc>
                    <a:extLst>
                      <a:ext uri="{0D108BD9-81ED-4DB2-BD59-A6C34878D82A}">
                        <a16:rowId xmlns:a16="http://schemas.microsoft.com/office/drawing/2014/main" val="1121925249"/>
                      </a:ext>
                    </a:extLst>
                  </a:tr>
                  <a:tr h="370840">
                    <a:tc>
                      <a:txBody>
                        <a:bodyPr/>
                        <a:lstStyle/>
                        <a:p>
                          <a:r>
                            <a:rPr lang="en-US" sz="1400" b="1" dirty="0"/>
                            <a:t>Tau</a:t>
                          </a:r>
                        </a:p>
                      </a:txBody>
                      <a:tcPr/>
                    </a:tc>
                    <a:tc>
                      <a:txBody>
                        <a:bodyPr/>
                        <a:lstStyle/>
                        <a:p>
                          <a:endParaRPr lang="en-US"/>
                        </a:p>
                      </a:txBody>
                      <a:tcPr>
                        <a:blipFill>
                          <a:blip r:embed="rId4"/>
                          <a:stretch>
                            <a:fillRect l="-87371" t="-183607" r="-216753" b="-603279"/>
                          </a:stretch>
                        </a:blipFill>
                      </a:tcPr>
                    </a:tc>
                    <a:tc>
                      <a:txBody>
                        <a:bodyPr/>
                        <a:lstStyle/>
                        <a:p>
                          <a:endParaRPr lang="en-US"/>
                        </a:p>
                      </a:txBody>
                      <a:tcPr>
                        <a:blipFill>
                          <a:blip r:embed="rId4"/>
                          <a:stretch>
                            <a:fillRect l="-163004" t="-183607" r="-88565" b="-603279"/>
                          </a:stretch>
                        </a:blipFill>
                      </a:tcPr>
                    </a:tc>
                    <a:tc>
                      <a:txBody>
                        <a:bodyPr/>
                        <a:lstStyle/>
                        <a:p>
                          <a:endParaRPr lang="en-US"/>
                        </a:p>
                      </a:txBody>
                      <a:tcPr>
                        <a:blipFill>
                          <a:blip r:embed="rId4"/>
                          <a:stretch>
                            <a:fillRect l="-300000" t="-183607" r="-1023" b="-603279"/>
                          </a:stretch>
                        </a:blipFill>
                      </a:tcPr>
                    </a:tc>
                    <a:extLst>
                      <a:ext uri="{0D108BD9-81ED-4DB2-BD59-A6C34878D82A}">
                        <a16:rowId xmlns:a16="http://schemas.microsoft.com/office/drawing/2014/main" val="2707817830"/>
                      </a:ext>
                    </a:extLst>
                  </a:tr>
                  <a:tr h="370840">
                    <a:tc>
                      <a:txBody>
                        <a:bodyPr/>
                        <a:lstStyle/>
                        <a:p>
                          <a:r>
                            <a:rPr lang="en-US" sz="1400" b="1" dirty="0"/>
                            <a:t>Tau Neutrino</a:t>
                          </a:r>
                        </a:p>
                      </a:txBody>
                      <a:tcPr/>
                    </a:tc>
                    <a:tc>
                      <a:txBody>
                        <a:bodyPr/>
                        <a:lstStyle/>
                        <a:p>
                          <a:endParaRPr lang="en-US"/>
                        </a:p>
                      </a:txBody>
                      <a:tcPr>
                        <a:blipFill>
                          <a:blip r:embed="rId4"/>
                          <a:stretch>
                            <a:fillRect l="-87371" t="-283607" r="-216753" b="-503279"/>
                          </a:stretch>
                        </a:blipFill>
                      </a:tcPr>
                    </a:tc>
                    <a:tc>
                      <a:txBody>
                        <a:bodyPr/>
                        <a:lstStyle/>
                        <a:p>
                          <a:endParaRPr lang="en-US"/>
                        </a:p>
                      </a:txBody>
                      <a:tcPr>
                        <a:blipFill>
                          <a:blip r:embed="rId4"/>
                          <a:stretch>
                            <a:fillRect l="-163004" t="-283607" r="-88565" b="-503279"/>
                          </a:stretch>
                        </a:blipFill>
                      </a:tcPr>
                    </a:tc>
                    <a:tc>
                      <a:txBody>
                        <a:bodyPr/>
                        <a:lstStyle/>
                        <a:p>
                          <a:endParaRPr lang="en-US"/>
                        </a:p>
                      </a:txBody>
                      <a:tcPr>
                        <a:blipFill>
                          <a:blip r:embed="rId4"/>
                          <a:stretch>
                            <a:fillRect l="-300000" t="-283607" r="-1023" b="-503279"/>
                          </a:stretch>
                        </a:blipFill>
                      </a:tcPr>
                    </a:tc>
                    <a:extLst>
                      <a:ext uri="{0D108BD9-81ED-4DB2-BD59-A6C34878D82A}">
                        <a16:rowId xmlns:a16="http://schemas.microsoft.com/office/drawing/2014/main" val="2747536387"/>
                      </a:ext>
                    </a:extLst>
                  </a:tr>
                  <a:tr h="370840">
                    <a:tc>
                      <a:txBody>
                        <a:bodyPr/>
                        <a:lstStyle/>
                        <a:p>
                          <a:r>
                            <a:rPr lang="en-US" sz="1400" b="1" dirty="0"/>
                            <a:t>Muon</a:t>
                          </a:r>
                        </a:p>
                      </a:txBody>
                      <a:tcPr/>
                    </a:tc>
                    <a:tc>
                      <a:txBody>
                        <a:bodyPr/>
                        <a:lstStyle/>
                        <a:p>
                          <a:endParaRPr lang="en-US"/>
                        </a:p>
                      </a:txBody>
                      <a:tcPr>
                        <a:blipFill>
                          <a:blip r:embed="rId4"/>
                          <a:stretch>
                            <a:fillRect l="-87371" t="-383607" r="-216753" b="-403279"/>
                          </a:stretch>
                        </a:blipFill>
                      </a:tcPr>
                    </a:tc>
                    <a:tc>
                      <a:txBody>
                        <a:bodyPr/>
                        <a:lstStyle/>
                        <a:p>
                          <a:endParaRPr lang="en-US"/>
                        </a:p>
                      </a:txBody>
                      <a:tcPr>
                        <a:blipFill>
                          <a:blip r:embed="rId4"/>
                          <a:stretch>
                            <a:fillRect l="-163004" t="-383607" r="-88565" b="-403279"/>
                          </a:stretch>
                        </a:blipFill>
                      </a:tcPr>
                    </a:tc>
                    <a:tc>
                      <a:txBody>
                        <a:bodyPr/>
                        <a:lstStyle/>
                        <a:p>
                          <a:endParaRPr lang="en-US"/>
                        </a:p>
                      </a:txBody>
                      <a:tcPr>
                        <a:blipFill>
                          <a:blip r:embed="rId4"/>
                          <a:stretch>
                            <a:fillRect l="-300000" t="-383607" r="-1023" b="-403279"/>
                          </a:stretch>
                        </a:blipFill>
                      </a:tcPr>
                    </a:tc>
                    <a:extLst>
                      <a:ext uri="{0D108BD9-81ED-4DB2-BD59-A6C34878D82A}">
                        <a16:rowId xmlns:a16="http://schemas.microsoft.com/office/drawing/2014/main" val="2755664869"/>
                      </a:ext>
                    </a:extLst>
                  </a:tr>
                  <a:tr h="370840">
                    <a:tc>
                      <a:txBody>
                        <a:bodyPr/>
                        <a:lstStyle/>
                        <a:p>
                          <a:r>
                            <a:rPr lang="en-US" sz="1400" b="1" dirty="0"/>
                            <a:t>Electron Neutrino</a:t>
                          </a:r>
                        </a:p>
                      </a:txBody>
                      <a:tcPr/>
                    </a:tc>
                    <a:tc>
                      <a:txBody>
                        <a:bodyPr/>
                        <a:lstStyle/>
                        <a:p>
                          <a:endParaRPr lang="en-US"/>
                        </a:p>
                      </a:txBody>
                      <a:tcPr>
                        <a:blipFill>
                          <a:blip r:embed="rId4"/>
                          <a:stretch>
                            <a:fillRect l="-87371" t="-483607" r="-216753" b="-303279"/>
                          </a:stretch>
                        </a:blipFill>
                      </a:tcPr>
                    </a:tc>
                    <a:tc>
                      <a:txBody>
                        <a:bodyPr/>
                        <a:lstStyle/>
                        <a:p>
                          <a:endParaRPr lang="en-US"/>
                        </a:p>
                      </a:txBody>
                      <a:tcPr>
                        <a:blipFill>
                          <a:blip r:embed="rId4"/>
                          <a:stretch>
                            <a:fillRect l="-163004" t="-483607" r="-88565" b="-303279"/>
                          </a:stretch>
                        </a:blipFill>
                      </a:tcPr>
                    </a:tc>
                    <a:tc>
                      <a:txBody>
                        <a:bodyPr/>
                        <a:lstStyle/>
                        <a:p>
                          <a:endParaRPr lang="en-US"/>
                        </a:p>
                      </a:txBody>
                      <a:tcPr>
                        <a:blipFill>
                          <a:blip r:embed="rId4"/>
                          <a:stretch>
                            <a:fillRect l="-300000" t="-483607" r="-1023" b="-303279"/>
                          </a:stretch>
                        </a:blipFill>
                      </a:tcPr>
                    </a:tc>
                    <a:extLst>
                      <a:ext uri="{0D108BD9-81ED-4DB2-BD59-A6C34878D82A}">
                        <a16:rowId xmlns:a16="http://schemas.microsoft.com/office/drawing/2014/main" val="1276875488"/>
                      </a:ext>
                    </a:extLst>
                  </a:tr>
                  <a:tr h="370840">
                    <a:tc>
                      <a:txBody>
                        <a:bodyPr/>
                        <a:lstStyle/>
                        <a:p>
                          <a:r>
                            <a:rPr lang="en-US" sz="1400" b="1" dirty="0"/>
                            <a:t>Electron</a:t>
                          </a:r>
                        </a:p>
                      </a:txBody>
                      <a:tcPr/>
                    </a:tc>
                    <a:tc>
                      <a:txBody>
                        <a:bodyPr/>
                        <a:lstStyle/>
                        <a:p>
                          <a:endParaRPr lang="en-US"/>
                        </a:p>
                      </a:txBody>
                      <a:tcPr>
                        <a:blipFill>
                          <a:blip r:embed="rId4"/>
                          <a:stretch>
                            <a:fillRect l="-87371" t="-583607" r="-216753" b="-203279"/>
                          </a:stretch>
                        </a:blipFill>
                      </a:tcPr>
                    </a:tc>
                    <a:tc>
                      <a:txBody>
                        <a:bodyPr/>
                        <a:lstStyle/>
                        <a:p>
                          <a:endParaRPr lang="en-US"/>
                        </a:p>
                      </a:txBody>
                      <a:tcPr>
                        <a:blipFill>
                          <a:blip r:embed="rId4"/>
                          <a:stretch>
                            <a:fillRect l="-163004" t="-583607" r="-88565" b="-203279"/>
                          </a:stretch>
                        </a:blipFill>
                      </a:tcPr>
                    </a:tc>
                    <a:tc>
                      <a:txBody>
                        <a:bodyPr/>
                        <a:lstStyle/>
                        <a:p>
                          <a:endParaRPr lang="en-US"/>
                        </a:p>
                      </a:txBody>
                      <a:tcPr>
                        <a:blipFill>
                          <a:blip r:embed="rId4"/>
                          <a:stretch>
                            <a:fillRect l="-300000" t="-583607" r="-1023" b="-203279"/>
                          </a:stretch>
                        </a:blipFill>
                      </a:tcPr>
                    </a:tc>
                    <a:extLst>
                      <a:ext uri="{0D108BD9-81ED-4DB2-BD59-A6C34878D82A}">
                        <a16:rowId xmlns:a16="http://schemas.microsoft.com/office/drawing/2014/main" val="2151325548"/>
                      </a:ext>
                    </a:extLst>
                  </a:tr>
                  <a:tr h="370840">
                    <a:tc>
                      <a:txBody>
                        <a:bodyPr/>
                        <a:lstStyle/>
                        <a:p>
                          <a:r>
                            <a:rPr lang="en-US" sz="1400" b="1" dirty="0"/>
                            <a:t>Photon</a:t>
                          </a:r>
                        </a:p>
                      </a:txBody>
                      <a:tcPr/>
                    </a:tc>
                    <a:tc>
                      <a:txBody>
                        <a:bodyPr/>
                        <a:lstStyle/>
                        <a:p>
                          <a:endParaRPr lang="en-US"/>
                        </a:p>
                      </a:txBody>
                      <a:tcPr>
                        <a:blipFill>
                          <a:blip r:embed="rId4"/>
                          <a:stretch>
                            <a:fillRect l="-87371" t="-683607" r="-216753" b="-103279"/>
                          </a:stretch>
                        </a:blipFill>
                      </a:tcPr>
                    </a:tc>
                    <a:tc>
                      <a:txBody>
                        <a:bodyPr/>
                        <a:lstStyle/>
                        <a:p>
                          <a:endParaRPr lang="en-US"/>
                        </a:p>
                      </a:txBody>
                      <a:tcPr>
                        <a:blipFill>
                          <a:blip r:embed="rId4"/>
                          <a:stretch>
                            <a:fillRect l="-163004" t="-683607" r="-88565" b="-103279"/>
                          </a:stretch>
                        </a:blipFill>
                      </a:tcPr>
                    </a:tc>
                    <a:tc>
                      <a:txBody>
                        <a:bodyPr/>
                        <a:lstStyle/>
                        <a:p>
                          <a:endParaRPr lang="en-US"/>
                        </a:p>
                      </a:txBody>
                      <a:tcPr>
                        <a:blipFill>
                          <a:blip r:embed="rId4"/>
                          <a:stretch>
                            <a:fillRect l="-300000" t="-683607" r="-1023" b="-103279"/>
                          </a:stretch>
                        </a:blipFill>
                      </a:tcPr>
                    </a:tc>
                    <a:extLst>
                      <a:ext uri="{0D108BD9-81ED-4DB2-BD59-A6C34878D82A}">
                        <a16:rowId xmlns:a16="http://schemas.microsoft.com/office/drawing/2014/main" val="384090834"/>
                      </a:ext>
                    </a:extLst>
                  </a:tr>
                  <a:tr h="370840">
                    <a:tc>
                      <a:txBody>
                        <a:bodyPr/>
                        <a:lstStyle/>
                        <a:p>
                          <a:r>
                            <a:rPr lang="en-US" sz="1400" b="1" dirty="0"/>
                            <a:t>Gluon</a:t>
                          </a:r>
                        </a:p>
                      </a:txBody>
                      <a:tcPr/>
                    </a:tc>
                    <a:tc>
                      <a:txBody>
                        <a:bodyPr/>
                        <a:lstStyle/>
                        <a:p>
                          <a:endParaRPr lang="en-US"/>
                        </a:p>
                      </a:txBody>
                      <a:tcPr>
                        <a:blipFill>
                          <a:blip r:embed="rId4"/>
                          <a:stretch>
                            <a:fillRect l="-87371" t="-783607" r="-216753" b="-3279"/>
                          </a:stretch>
                        </a:blipFill>
                      </a:tcPr>
                    </a:tc>
                    <a:tc>
                      <a:txBody>
                        <a:bodyPr/>
                        <a:lstStyle/>
                        <a:p>
                          <a:endParaRPr lang="en-US"/>
                        </a:p>
                      </a:txBody>
                      <a:tcPr>
                        <a:blipFill>
                          <a:blip r:embed="rId4"/>
                          <a:stretch>
                            <a:fillRect l="-163004" t="-783607" r="-88565" b="-3279"/>
                          </a:stretch>
                        </a:blipFill>
                      </a:tcPr>
                    </a:tc>
                    <a:tc>
                      <a:txBody>
                        <a:bodyPr/>
                        <a:lstStyle/>
                        <a:p>
                          <a:endParaRPr lang="en-US"/>
                        </a:p>
                      </a:txBody>
                      <a:tcPr>
                        <a:blipFill>
                          <a:blip r:embed="rId4"/>
                          <a:stretch>
                            <a:fillRect l="-300000" t="-783607" r="-1023" b="-3279"/>
                          </a:stretch>
                        </a:blipFill>
                      </a:tcPr>
                    </a:tc>
                    <a:extLst>
                      <a:ext uri="{0D108BD9-81ED-4DB2-BD59-A6C34878D82A}">
                        <a16:rowId xmlns:a16="http://schemas.microsoft.com/office/drawing/2014/main" val="597021077"/>
                      </a:ext>
                    </a:extLst>
                  </a:tr>
                </a:tbl>
              </a:graphicData>
            </a:graphic>
          </p:graphicFrame>
        </mc:Fallback>
      </mc:AlternateContent>
    </p:spTree>
    <p:extLst>
      <p:ext uri="{BB962C8B-B14F-4D97-AF65-F5344CB8AC3E}">
        <p14:creationId xmlns:p14="http://schemas.microsoft.com/office/powerpoint/2010/main" val="160478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(Archaeological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6002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Astronomical Unit Ratio</a:t>
                </a:r>
              </a:p>
              <a:p>
                <a:pPr indent="-246888">
                  <a:lnSpc>
                    <a:spcPct val="90000"/>
                  </a:lnSpc>
                  <a:spcAft>
                    <a:spcPts val="600"/>
                  </a:spcAft>
                </a:pPr>
                <a:endParaRPr lang="en-US" sz="3200" dirty="0"/>
              </a:p>
              <a:p>
                <a:pPr indent="-246888">
                  <a:lnSpc>
                    <a:spcPct val="90000"/>
                  </a:lnSpc>
                  <a:spcAft>
                    <a:spcPts val="600"/>
                  </a:spcAft>
                </a:pPr>
                <a:r>
                  <a:rPr lang="en-US" sz="1400" dirty="0"/>
                  <a:t>The units used to express astronomical distances are a ratio of the distance measured and the average orbital radius of the Earth. Therefore, the Earth has an average orbital radius of 1.0 AU. It is calculated as follows: </a:t>
                </a:r>
              </a:p>
              <a:p>
                <a:pPr indent="-246888">
                  <a:lnSpc>
                    <a:spcPct val="90000"/>
                  </a:lnSpc>
                  <a:spcAft>
                    <a:spcPts val="600"/>
                  </a:spcAft>
                </a:pPr>
                <a:endParaRPr lang="en-US" sz="32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𝐴𝑈</m:t>
                      </m:r>
                      <m:r>
                        <a:rPr lang="en-US" b="0" i="1" smtClean="0">
                          <a:latin typeface="Cambria Math" panose="02040503050406030204" pitchFamily="18" charset="0"/>
                        </a:rPr>
                        <m:t> </m:t>
                      </m:r>
                      <m:r>
                        <a:rPr lang="en-US" b="0" i="1" smtClean="0">
                          <a:latin typeface="Cambria Math" panose="02040503050406030204" pitchFamily="18" charset="0"/>
                        </a:rPr>
                        <m:t>𝑅𝑎𝑡𝑖𝑜</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𝐷𝑖𝑠𝑡𝑎𝑛𝑐𝑒</m:t>
                          </m:r>
                          <m:r>
                            <a:rPr lang="en-US" b="0" i="1" smtClean="0">
                              <a:latin typeface="Cambria Math" panose="02040503050406030204" pitchFamily="18" charset="0"/>
                            </a:rPr>
                            <m:t> </m:t>
                          </m:r>
                          <m:r>
                            <a:rPr lang="en-US" b="0" i="1" smtClean="0">
                              <a:latin typeface="Cambria Math" panose="02040503050406030204" pitchFamily="18" charset="0"/>
                            </a:rPr>
                            <m:t>𝑀𝑒𝑎𝑠𝑢𝑟𝑒𝑑</m:t>
                          </m:r>
                        </m:num>
                        <m:den>
                          <m:r>
                            <a:rPr lang="en-US" b="0" i="1" smtClean="0">
                              <a:latin typeface="Cambria Math" panose="02040503050406030204" pitchFamily="18" charset="0"/>
                            </a:rPr>
                            <m:t>𝐴𝑣𝑔</m:t>
                          </m:r>
                          <m:r>
                            <a:rPr lang="en-US" b="0" i="1" smtClean="0">
                              <a:latin typeface="Cambria Math" panose="02040503050406030204" pitchFamily="18" charset="0"/>
                            </a:rPr>
                            <m:t> </m:t>
                          </m:r>
                          <m:r>
                            <a:rPr lang="en-US" b="0" i="1" smtClean="0">
                              <a:latin typeface="Cambria Math" panose="02040503050406030204" pitchFamily="18" charset="0"/>
                            </a:rPr>
                            <m:t>𝑂𝑟𝑏𝑖𝑡𝑎𝑙</m:t>
                          </m:r>
                          <m:r>
                            <a:rPr lang="en-US" b="0" i="1" smtClean="0">
                              <a:latin typeface="Cambria Math" panose="02040503050406030204" pitchFamily="18" charset="0"/>
                            </a:rPr>
                            <m:t> </m:t>
                          </m:r>
                          <m:r>
                            <a:rPr lang="en-US" b="0" i="1" smtClean="0">
                              <a:latin typeface="Cambria Math" panose="02040503050406030204" pitchFamily="18" charset="0"/>
                            </a:rPr>
                            <m:t>𝑅𝑎𝑑𝑖𝑢𝑠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𝐸𝑎𝑟𝑡h</m:t>
                          </m:r>
                        </m:den>
                      </m:f>
                    </m:oMath>
                  </m:oMathPara>
                </a14:m>
                <a:endParaRPr lang="en-US"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600200"/>
                <a:ext cx="9782801" cy="4648200"/>
              </a:xfrm>
              <a:prstGeom prst="rect">
                <a:avLst/>
              </a:prstGeom>
              <a:blipFill>
                <a:blip r:embed="rId2"/>
                <a:stretch>
                  <a:fillRect l="-498" t="-14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448910-2BA1-4F1F-9E7B-4F8DCDCDB4ED}"/>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7150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8" name="TextBox 7">
            <a:extLst>
              <a:ext uri="{FF2B5EF4-FFF2-40B4-BE49-F238E27FC236}">
                <a16:creationId xmlns:a16="http://schemas.microsoft.com/office/drawing/2014/main" id="{23F46AD2-E04A-427C-97E8-D335E465FABD}"/>
              </a:ext>
            </a:extLst>
          </p:cNvPr>
          <p:cNvSpPr txBox="1">
            <a:spLocks/>
          </p:cNvSpPr>
          <p:nvPr/>
        </p:nvSpPr>
        <p:spPr>
          <a:xfrm>
            <a:off x="1558140" y="1371600"/>
            <a:ext cx="10327472"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Archaeological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https://github.com/pmeaster/ArchaeologyTools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https://github.com/pmeaster/ArchaeologyTools.git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dirty="0"/>
              <a:t>End of Part I</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mj-lt"/>
                  </a:rPr>
                  <a:t>Next:</a:t>
                </a:r>
              </a:p>
              <a:p>
                <a:pPr indent="-246888">
                  <a:lnSpc>
                    <a:spcPct val="90000"/>
                  </a:lnSpc>
                  <a:spcAft>
                    <a:spcPts val="600"/>
                  </a:spcAft>
                </a:pPr>
                <a:endParaRPr lang="en-US" sz="2000" b="1" dirty="0">
                  <a:latin typeface="+mj-lt"/>
                </a:endParaRPr>
              </a:p>
              <a:p>
                <a:pPr indent="-246888">
                  <a:lnSpc>
                    <a:spcPct val="90000"/>
                  </a:lnSpc>
                  <a:spcAft>
                    <a:spcPts val="600"/>
                  </a:spcAft>
                </a:pPr>
                <a14:m>
                  <m:oMath xmlns:m="http://schemas.openxmlformats.org/officeDocument/2006/math">
                    <m:r>
                      <a:rPr lang="en-US" sz="2400" b="1" i="1" dirty="0" smtClean="0">
                        <a:latin typeface="Cambria Math" panose="02040503050406030204" pitchFamily="18" charset="0"/>
                      </a:rPr>
                      <m:t>𝑷𝒂𝒓𝒕</m:t>
                    </m:r>
                    <m:r>
                      <a:rPr lang="en-US" sz="2400" b="1" i="1" dirty="0" smtClean="0">
                        <a:latin typeface="Cambria Math" panose="02040503050406030204" pitchFamily="18" charset="0"/>
                      </a:rPr>
                      <m:t> </m:t>
                    </m:r>
                    <m:r>
                      <a:rPr lang="en-US" sz="2400" b="1" i="1" dirty="0" smtClean="0">
                        <a:latin typeface="Cambria Math" panose="02040503050406030204" pitchFamily="18" charset="0"/>
                      </a:rPr>
                      <m:t>𝑰𝑰</m:t>
                    </m:r>
                  </m:oMath>
                </a14:m>
                <a:r>
                  <a:rPr lang="en-US" sz="2400" b="1" dirty="0">
                    <a:latin typeface="+mj-lt"/>
                  </a:rPr>
                  <a:t> </a:t>
                </a:r>
              </a:p>
              <a:p>
                <a:pPr indent="-246888">
                  <a:lnSpc>
                    <a:spcPct val="90000"/>
                  </a:lnSpc>
                  <a:spcAft>
                    <a:spcPts val="600"/>
                  </a:spcAft>
                </a:pPr>
                <a:r>
                  <a:rPr lang="en-US" sz="2000" b="1" dirty="0">
                    <a:latin typeface="+mj-lt"/>
                  </a:rPr>
                  <a:t>Pivots</a:t>
                </a:r>
              </a:p>
              <a:p>
                <a:pPr indent="-246888">
                  <a:lnSpc>
                    <a:spcPct val="90000"/>
                  </a:lnSpc>
                  <a:spcAft>
                    <a:spcPts val="600"/>
                  </a:spcAft>
                </a:pPr>
                <a:endParaRPr lang="en-US" sz="2000" b="1" dirty="0">
                  <a:latin typeface="+mj-lt"/>
                </a:endParaRPr>
              </a:p>
              <a:p>
                <a:pPr indent="-246888">
                  <a:lnSpc>
                    <a:spcPct val="90000"/>
                  </a:lnSpc>
                  <a:spcAft>
                    <a:spcPts val="600"/>
                  </a:spcAft>
                </a:pPr>
                <a:r>
                  <a:rPr lang="en-US" b="1" dirty="0">
                    <a:latin typeface="+mj-lt"/>
                  </a:rPr>
                  <a:t>Covers the following topics:</a:t>
                </a:r>
              </a:p>
              <a:p>
                <a:pPr indent="-246888">
                  <a:lnSpc>
                    <a:spcPct val="90000"/>
                  </a:lnSpc>
                  <a:spcAft>
                    <a:spcPts val="600"/>
                  </a:spcAft>
                </a:pPr>
                <a:endParaRPr lang="en-US" sz="1600" dirty="0"/>
              </a:p>
              <a:p>
                <a:pPr marL="96012" indent="-246888">
                  <a:lnSpc>
                    <a:spcPct val="90000"/>
                  </a:lnSpc>
                  <a:spcAft>
                    <a:spcPts val="600"/>
                  </a:spcAft>
                  <a:buFont typeface="+mj-lt"/>
                  <a:buAutoNum type="arabicPeriod"/>
                </a:pPr>
                <a:r>
                  <a:rPr lang="en-US" sz="1600" dirty="0"/>
                  <a:t>Pole Shifts and Atlantis.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Earth Grid.</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The Prime Meridian and the Lantis.</a:t>
                </a:r>
              </a:p>
              <a:p>
                <a:pPr marL="96012" indent="-246888">
                  <a:lnSpc>
                    <a:spcPct val="90000"/>
                  </a:lnSpc>
                  <a:spcAft>
                    <a:spcPts val="600"/>
                  </a:spcAft>
                  <a:buFont typeface="+mj-lt"/>
                  <a:buAutoNum type="arabicPeriod"/>
                </a:pPr>
                <a:endParaRPr lang="en-US" sz="1600" dirty="0"/>
              </a:p>
              <a:p>
                <a:pPr marL="96012" indent="-246888">
                  <a:lnSpc>
                    <a:spcPct val="90000"/>
                  </a:lnSpc>
                  <a:spcAft>
                    <a:spcPts val="600"/>
                  </a:spcAft>
                  <a:buFont typeface="+mj-lt"/>
                  <a:buAutoNum type="arabicPeriod"/>
                </a:pPr>
                <a:r>
                  <a:rPr lang="en-US" sz="1600" dirty="0"/>
                  <a:t>Hyperborea.</a:t>
                </a:r>
              </a:p>
              <a:p>
                <a:pPr>
                  <a:lnSpc>
                    <a:spcPct val="90000"/>
                  </a:lnSpc>
                  <a:spcAft>
                    <a:spcPts val="600"/>
                  </a:spcAft>
                </a:pPr>
                <a:endParaRPr lang="en-US" sz="1500" dirty="0"/>
              </a:p>
              <a:p>
                <a:pPr indent="-246888">
                  <a:lnSpc>
                    <a:spcPct val="90000"/>
                  </a:lnSpc>
                  <a:spcAft>
                    <a:spcPts val="600"/>
                  </a:spcAft>
                </a:pPr>
                <a:endParaRPr lang="en-US" sz="1500" i="1" dirty="0"/>
              </a:p>
              <a:p>
                <a:pPr indent="-246888">
                  <a:lnSpc>
                    <a:spcPct val="90000"/>
                  </a:lnSpc>
                  <a:spcAft>
                    <a:spcPts val="600"/>
                  </a:spcAft>
                </a:pPr>
                <a:endParaRPr lang="en-US" sz="1500" b="0" i="1"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5180251" y="482600"/>
                <a:ext cx="6195986" cy="5689600"/>
              </a:xfrm>
              <a:prstGeom prst="rect">
                <a:avLst/>
              </a:prstGeom>
              <a:blipFill>
                <a:blip r:embed="rId2"/>
                <a:stretch>
                  <a:fillRect l="-1083" t="-10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468479" cy="646331"/>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endParaRPr lang="en-US" sz="1200" dirty="0">
              <a:solidFill>
                <a:schemeClr val="tx1">
                  <a:lumMod val="40000"/>
                  <a:lumOff val="60000"/>
                </a:schemeClr>
              </a:solidFill>
            </a:endParaRPr>
          </a:p>
        </p:txBody>
      </p:sp>
      <p:sp>
        <p:nvSpPr>
          <p:cNvPr id="10" name="Title 12">
            <a:extLst>
              <a:ext uri="{FF2B5EF4-FFF2-40B4-BE49-F238E27FC236}">
                <a16:creationId xmlns:a16="http://schemas.microsoft.com/office/drawing/2014/main" id="{53C72671-7433-44A1-AA4A-5CC2657E05E0}"/>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Archaeological Renaissance</a:t>
            </a:r>
          </a:p>
        </p:txBody>
      </p:sp>
      <p:grpSp>
        <p:nvGrpSpPr>
          <p:cNvPr id="18" name="Group 17">
            <a:extLst>
              <a:ext uri="{FF2B5EF4-FFF2-40B4-BE49-F238E27FC236}">
                <a16:creationId xmlns:a16="http://schemas.microsoft.com/office/drawing/2014/main" id="{771D00F0-62AD-4A1C-8DBE-2AFB1F50E362}"/>
              </a:ext>
            </a:extLst>
          </p:cNvPr>
          <p:cNvGrpSpPr>
            <a:grpSpLocks noChangeAspect="1"/>
          </p:cNvGrpSpPr>
          <p:nvPr/>
        </p:nvGrpSpPr>
        <p:grpSpPr>
          <a:xfrm>
            <a:off x="917329" y="1969087"/>
            <a:ext cx="3562882" cy="3562882"/>
            <a:chOff x="5873186" y="303566"/>
            <a:chExt cx="4184860" cy="4184860"/>
          </a:xfrm>
        </p:grpSpPr>
        <p:pic>
          <p:nvPicPr>
            <p:cNvPr id="19" name="Graphic 18" descr="Shield with solid fill">
              <a:extLst>
                <a:ext uri="{FF2B5EF4-FFF2-40B4-BE49-F238E27FC236}">
                  <a16:creationId xmlns:a16="http://schemas.microsoft.com/office/drawing/2014/main" id="{2C4424C1-7EB4-47A5-AEAD-DBCE5DED7E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73186" y="303566"/>
              <a:ext cx="4184860" cy="4184860"/>
            </a:xfrm>
            <a:prstGeom prst="rect">
              <a:avLst/>
            </a:prstGeom>
          </p:spPr>
        </p:pic>
        <p:pic>
          <p:nvPicPr>
            <p:cNvPr id="20" name="Graphic 19" descr="Ant with solid fill">
              <a:extLst>
                <a:ext uri="{FF2B5EF4-FFF2-40B4-BE49-F238E27FC236}">
                  <a16:creationId xmlns:a16="http://schemas.microsoft.com/office/drawing/2014/main" id="{7316E418-7DA4-4AB4-A59B-0FCFBF7257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0940" y="946365"/>
              <a:ext cx="2909352" cy="2747242"/>
            </a:xfrm>
            <a:prstGeom prst="rect">
              <a:avLst/>
            </a:prstGeom>
          </p:spPr>
        </p:pic>
      </p:gr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fontScale="70000" lnSpcReduction="20000"/>
              </a:bodyPr>
              <a:lstStyle/>
              <a:p>
                <a:pPr indent="-246888">
                  <a:lnSpc>
                    <a:spcPct val="90000"/>
                  </a:lnSpc>
                  <a:spcAft>
                    <a:spcPts val="600"/>
                  </a:spcAft>
                </a:pPr>
                <a:r>
                  <a:rPr lang="en-US" sz="2600" b="1" dirty="0"/>
                  <a:t>Astronomical Unit Ratio</a:t>
                </a:r>
                <a:endParaRPr lang="en-US" sz="2600" dirty="0"/>
              </a:p>
              <a:p>
                <a:pPr indent="-246888">
                  <a:lnSpc>
                    <a:spcPct val="90000"/>
                  </a:lnSpc>
                  <a:spcAft>
                    <a:spcPts val="600"/>
                  </a:spcAft>
                </a:pPr>
                <a:endParaRPr lang="en-US" sz="3000" dirty="0"/>
              </a:p>
              <a:p>
                <a:pPr indent="-246888">
                  <a:lnSpc>
                    <a:spcPct val="120000"/>
                  </a:lnSpc>
                  <a:spcAft>
                    <a:spcPts val="600"/>
                  </a:spcAft>
                </a:pPr>
                <a:r>
                  <a:rPr lang="en-US" sz="2000" dirty="0"/>
                  <a:t>Therefore, to calculate the orbital radius of any planet (as an astronomical unit ratio), divide the target orbital radius by 1 AU, which is equal to </a:t>
                </a:r>
                <a14:m>
                  <m:oMath xmlns:m="http://schemas.openxmlformats.org/officeDocument/2006/math">
                    <m:r>
                      <a:rPr lang="en-US" sz="2000" b="0" i="1" dirty="0" smtClean="0">
                        <a:effectLst/>
                        <a:latin typeface="Cambria Math" panose="02040503050406030204" pitchFamily="18" charset="0"/>
                      </a:rPr>
                      <m:t>1.49</m:t>
                    </m:r>
                    <m:r>
                      <a:rPr lang="en-US" sz="2000" b="1" i="1" dirty="0" smtClean="0">
                        <a:effectLst/>
                        <a:latin typeface="Cambria Math" panose="02040503050406030204" pitchFamily="18" charset="0"/>
                      </a:rPr>
                      <m:t>𝟓</m:t>
                    </m:r>
                    <m:r>
                      <a:rPr lang="en-US" sz="2000" b="0" i="1" dirty="0" smtClean="0">
                        <a:effectLst/>
                        <a:latin typeface="Cambria Math" panose="02040503050406030204" pitchFamily="18" charset="0"/>
                      </a:rPr>
                      <m:t>97</m:t>
                    </m:r>
                    <m:r>
                      <a:rPr lang="en-US" sz="2000" i="1" dirty="0" smtClean="0">
                        <a:effectLst/>
                        <a:latin typeface="Cambria Math" panose="02040503050406030204" pitchFamily="18" charset="0"/>
                      </a:rPr>
                      <m:t>×</m:t>
                    </m:r>
                    <m:sSup>
                      <m:sSupPr>
                        <m:ctrlPr>
                          <a:rPr lang="en-US" sz="2000" i="1" dirty="0" smtClean="0">
                            <a:effectLst/>
                            <a:latin typeface="Cambria Math" panose="02040503050406030204" pitchFamily="18" charset="0"/>
                          </a:rPr>
                        </m:ctrlPr>
                      </m:sSupPr>
                      <m:e>
                        <m:r>
                          <a:rPr lang="en-US" sz="2000" b="0" i="1" dirty="0" smtClean="0">
                            <a:effectLst/>
                            <a:latin typeface="Cambria Math" panose="02040503050406030204" pitchFamily="18" charset="0"/>
                          </a:rPr>
                          <m:t>10</m:t>
                        </m:r>
                      </m:e>
                      <m:sup>
                        <m:r>
                          <a:rPr lang="en-US" sz="2000" b="0" i="1" dirty="0" smtClean="0">
                            <a:effectLst/>
                            <a:latin typeface="Cambria Math" panose="02040503050406030204" pitchFamily="18" charset="0"/>
                          </a:rPr>
                          <m:t>8</m:t>
                        </m:r>
                      </m:sup>
                    </m:sSup>
                    <m:r>
                      <a:rPr lang="en-US" sz="2000" b="0" i="1" dirty="0" smtClean="0">
                        <a:effectLst/>
                        <a:latin typeface="Cambria Math" panose="02040503050406030204" pitchFamily="18" charset="0"/>
                      </a:rPr>
                      <m:t>𝑘𝑚</m:t>
                    </m:r>
                  </m:oMath>
                </a14:m>
                <a:r>
                  <a:rPr lang="en-US" sz="2000" dirty="0"/>
                  <a:t>. For example, the average orbital radius of Jupiter is </a:t>
                </a:r>
                <a14:m>
                  <m:oMath xmlns:m="http://schemas.openxmlformats.org/officeDocument/2006/math">
                    <m:r>
                      <a:rPr lang="en-US" sz="2000" b="0" i="1" dirty="0" smtClean="0">
                        <a:latin typeface="Cambria Math" panose="02040503050406030204" pitchFamily="18" charset="0"/>
                      </a:rPr>
                      <m:t>7</m:t>
                    </m:r>
                    <m:r>
                      <a:rPr lang="en-US" sz="2000" i="1" dirty="0">
                        <a:latin typeface="Cambria Math" panose="02040503050406030204" pitchFamily="18" charset="0"/>
                      </a:rPr>
                      <m:t>.</m:t>
                    </m:r>
                    <m:r>
                      <a:rPr lang="en-US" sz="2000" b="0" i="1" dirty="0" smtClean="0">
                        <a:latin typeface="Cambria Math" panose="02040503050406030204" pitchFamily="18" charset="0"/>
                      </a:rPr>
                      <m:t>783</m:t>
                    </m:r>
                    <m:r>
                      <a:rPr lang="en-US" sz="2000" b="1" i="1" dirty="0" smtClean="0">
                        <a:latin typeface="Cambria Math" panose="02040503050406030204" pitchFamily="18" charset="0"/>
                      </a:rPr>
                      <m:t>𝟓</m:t>
                    </m:r>
                    <m:r>
                      <a:rPr lang="en-US" sz="2000" b="0" i="1" dirty="0" smtClean="0">
                        <a:latin typeface="Cambria Math" panose="02040503050406030204" pitchFamily="18" charset="0"/>
                      </a:rPr>
                      <m:t>7</m:t>
                    </m:r>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10</m:t>
                        </m:r>
                      </m:e>
                      <m:sup>
                        <m:r>
                          <a:rPr lang="en-US" sz="2000" i="1" dirty="0">
                            <a:latin typeface="Cambria Math" panose="02040503050406030204" pitchFamily="18" charset="0"/>
                          </a:rPr>
                          <m:t>8</m:t>
                        </m:r>
                      </m:sup>
                    </m:sSup>
                    <m:r>
                      <a:rPr lang="en-US" sz="2000" i="1" dirty="0">
                        <a:latin typeface="Cambria Math" panose="02040503050406030204" pitchFamily="18" charset="0"/>
                      </a:rPr>
                      <m:t>𝑘𝑚</m:t>
                    </m:r>
                  </m:oMath>
                </a14:m>
                <a:r>
                  <a:rPr lang="en-US" sz="2000" dirty="0"/>
                  <a:t>, which would be equal to </a:t>
                </a:r>
                <a14:m>
                  <m:oMath xmlns:m="http://schemas.openxmlformats.org/officeDocument/2006/math">
                    <m:r>
                      <a:rPr lang="en-US" sz="2000" b="1" i="1">
                        <a:solidFill>
                          <a:srgbClr val="465562"/>
                        </a:solidFill>
                        <a:latin typeface="Cambria Math" panose="02040503050406030204" pitchFamily="18" charset="0"/>
                      </a:rPr>
                      <m:t>𝟓</m:t>
                    </m:r>
                    <m:r>
                      <a:rPr lang="en-US" sz="2000" i="1">
                        <a:solidFill>
                          <a:srgbClr val="465562"/>
                        </a:solidFill>
                        <a:latin typeface="Cambria Math" panose="02040503050406030204" pitchFamily="18" charset="0"/>
                      </a:rPr>
                      <m:t>.203 </m:t>
                    </m:r>
                    <m:r>
                      <a:rPr lang="en-US" sz="2000" i="1">
                        <a:solidFill>
                          <a:srgbClr val="465562"/>
                        </a:solidFill>
                        <a:latin typeface="Cambria Math" panose="02040503050406030204" pitchFamily="18" charset="0"/>
                      </a:rPr>
                      <m:t>𝐴𝑈</m:t>
                    </m:r>
                  </m:oMath>
                </a14:m>
                <a:r>
                  <a:rPr lang="en-US" sz="2000" dirty="0"/>
                  <a:t>.</a:t>
                </a:r>
              </a:p>
              <a:p>
                <a:pPr indent="-246888">
                  <a:lnSpc>
                    <a:spcPct val="90000"/>
                  </a:lnSpc>
                  <a:spcAft>
                    <a:spcPts val="600"/>
                  </a:spcAft>
                </a:pPr>
                <a:endParaRPr lang="en-US" sz="2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num>
                        <m:den>
                          <m:sSubSup>
                            <m:sSubSupPr>
                              <m:ctrlPr>
                                <a:rPr lang="en-US" sz="2600" i="1">
                                  <a:latin typeface="Cambria Math" panose="02040503050406030204" pitchFamily="18" charset="0"/>
                                </a:rPr>
                              </m:ctrlPr>
                            </m:sSubSupPr>
                            <m:e>
                              <m:r>
                                <a:rPr lang="en-US" sz="2600" i="1">
                                  <a:latin typeface="Cambria Math" panose="02040503050406030204" pitchFamily="18" charset="0"/>
                                </a:rPr>
                                <m:t>𝑅</m:t>
                              </m:r>
                            </m:e>
                            <m:sub>
                              <m:r>
                                <a:rPr lang="en-US" sz="2600" b="0" i="1" smtClean="0">
                                  <a:latin typeface="Cambria Math" panose="02040503050406030204" pitchFamily="18" charset="0"/>
                                </a:rPr>
                                <m:t>𝐸𝑎𝑟𝑡h</m:t>
                              </m:r>
                            </m:sub>
                            <m:sup>
                              <m:r>
                                <a:rPr lang="en-US" sz="2600" i="1">
                                  <a:latin typeface="Cambria Math" panose="02040503050406030204" pitchFamily="18" charset="0"/>
                                </a:rPr>
                                <m:t>𝑂𝑟𝑏𝑖𝑡</m:t>
                              </m:r>
                            </m:sup>
                          </m:sSubSup>
                        </m:den>
                      </m:f>
                    </m:oMath>
                  </m:oMathPara>
                </a14:m>
                <a:endParaRPr lang="en-US" sz="2600" dirty="0"/>
              </a:p>
              <a:p>
                <a:pPr indent="-246888">
                  <a:lnSpc>
                    <a:spcPct val="90000"/>
                  </a:lnSpc>
                  <a:spcAft>
                    <a:spcPts val="600"/>
                  </a:spcAft>
                </a:pPr>
                <a:endParaRPr lang="en-US" sz="2600" b="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𝐽𝑢𝑝𝑖𝑡𝑒𝑟</m:t>
                      </m:r>
                      <m:r>
                        <a:rPr lang="en-US" sz="2600" b="0" i="1" smtClean="0">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b="0" i="1" smtClean="0">
                          <a:latin typeface="Cambria Math" panose="02040503050406030204" pitchFamily="18" charset="0"/>
                        </a:rPr>
                        <m:t>𝐴𝑈</m:t>
                      </m:r>
                      <m:r>
                        <a:rPr lang="en-US" sz="2600" b="0" i="1" smtClean="0">
                          <a:latin typeface="Cambria Math" panose="02040503050406030204" pitchFamily="18" charset="0"/>
                        </a:rPr>
                        <m:t> </m:t>
                      </m:r>
                      <m:r>
                        <a:rPr lang="en-US" sz="2600" b="0" i="1" smtClean="0">
                          <a:latin typeface="Cambria Math" panose="02040503050406030204" pitchFamily="18" charset="0"/>
                        </a:rPr>
                        <m:t>𝑅𝑎𝑡𝑖𝑜</m:t>
                      </m:r>
                      <m:r>
                        <a:rPr lang="en-US" sz="2600" b="0" i="1" smtClean="0">
                          <a:latin typeface="Cambria Math" panose="02040503050406030204" pitchFamily="18" charset="0"/>
                        </a:rPr>
                        <m:t>= </m:t>
                      </m:r>
                      <m:f>
                        <m:fPr>
                          <m:ctrlPr>
                            <a:rPr lang="en-US" sz="2600" b="0" i="1" smtClean="0">
                              <a:latin typeface="Cambria Math" panose="02040503050406030204" pitchFamily="18" charset="0"/>
                            </a:rPr>
                          </m:ctrlPr>
                        </m:fPr>
                        <m:num>
                          <m:r>
                            <a:rPr lang="en-US" sz="2300" i="1" dirty="0">
                              <a:solidFill>
                                <a:srgbClr val="465562"/>
                              </a:solidFill>
                              <a:latin typeface="Cambria Math" panose="02040503050406030204" pitchFamily="18" charset="0"/>
                            </a:rPr>
                            <m:t>7.783</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num>
                        <m:den>
                          <m:r>
                            <a:rPr lang="en-US" sz="2300" i="1" dirty="0">
                              <a:solidFill>
                                <a:srgbClr val="465562"/>
                              </a:solidFill>
                              <a:latin typeface="Cambria Math" panose="02040503050406030204" pitchFamily="18" charset="0"/>
                            </a:rPr>
                            <m:t>1.49</m:t>
                          </m:r>
                          <m:r>
                            <a:rPr lang="en-US" sz="2300" b="1" i="1" dirty="0">
                              <a:solidFill>
                                <a:srgbClr val="465562"/>
                              </a:solidFill>
                              <a:latin typeface="Cambria Math" panose="02040503050406030204" pitchFamily="18" charset="0"/>
                            </a:rPr>
                            <m:t>𝟓</m:t>
                          </m:r>
                          <m:r>
                            <a:rPr lang="en-US" sz="2300" i="1" dirty="0">
                              <a:solidFill>
                                <a:srgbClr val="465562"/>
                              </a:solidFill>
                              <a:latin typeface="Cambria Math" panose="02040503050406030204" pitchFamily="18" charset="0"/>
                            </a:rPr>
                            <m:t>97×</m:t>
                          </m:r>
                          <m:sSup>
                            <m:sSupPr>
                              <m:ctrlPr>
                                <a:rPr lang="en-US" sz="2300" i="1" dirty="0">
                                  <a:solidFill>
                                    <a:srgbClr val="465562"/>
                                  </a:solidFill>
                                  <a:latin typeface="Cambria Math" panose="02040503050406030204" pitchFamily="18" charset="0"/>
                                </a:rPr>
                              </m:ctrlPr>
                            </m:sSupPr>
                            <m:e>
                              <m:r>
                                <a:rPr lang="en-US" sz="2300" i="1" dirty="0">
                                  <a:solidFill>
                                    <a:srgbClr val="465562"/>
                                  </a:solidFill>
                                  <a:latin typeface="Cambria Math" panose="02040503050406030204" pitchFamily="18" charset="0"/>
                                </a:rPr>
                                <m:t>10</m:t>
                              </m:r>
                            </m:e>
                            <m:sup>
                              <m:r>
                                <a:rPr lang="en-US" sz="2300" i="1" dirty="0">
                                  <a:solidFill>
                                    <a:srgbClr val="465562"/>
                                  </a:solidFill>
                                  <a:latin typeface="Cambria Math" panose="02040503050406030204" pitchFamily="18" charset="0"/>
                                </a:rPr>
                                <m:t>8</m:t>
                              </m:r>
                            </m:sup>
                          </m:sSup>
                        </m:den>
                      </m:f>
                    </m:oMath>
                  </m:oMathPara>
                </a14:m>
                <a:endParaRPr lang="en-US" sz="2600" dirty="0"/>
              </a:p>
              <a:p>
                <a:pPr indent="-246888">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𝐽𝑢𝑝𝑖𝑡𝑒𝑟</m:t>
                      </m:r>
                      <m:r>
                        <a:rPr lang="en-US" sz="2600" i="1">
                          <a:latin typeface="Cambria Math" panose="02040503050406030204" pitchFamily="18" charset="0"/>
                        </a:rPr>
                        <m:t> </m:t>
                      </m:r>
                      <m:r>
                        <a:rPr lang="en-US" sz="2600" b="0" i="1" smtClean="0">
                          <a:latin typeface="Cambria Math" panose="02040503050406030204" pitchFamily="18" charset="0"/>
                        </a:rPr>
                        <m:t>𝑂𝑟𝑏𝑖𝑡𝑎𝑙</m:t>
                      </m:r>
                      <m:r>
                        <a:rPr lang="en-US" sz="2600" b="0" i="1" smtClean="0">
                          <a:latin typeface="Cambria Math" panose="02040503050406030204" pitchFamily="18" charset="0"/>
                        </a:rPr>
                        <m:t> </m:t>
                      </m:r>
                      <m:r>
                        <a:rPr lang="en-US" sz="2600" i="1">
                          <a:latin typeface="Cambria Math" panose="02040503050406030204" pitchFamily="18" charset="0"/>
                        </a:rPr>
                        <m:t>𝐴𝑈</m:t>
                      </m:r>
                      <m:r>
                        <a:rPr lang="en-US" sz="2600" i="1">
                          <a:latin typeface="Cambria Math" panose="02040503050406030204" pitchFamily="18" charset="0"/>
                        </a:rPr>
                        <m:t> </m:t>
                      </m:r>
                      <m:r>
                        <a:rPr lang="en-US" sz="2600" i="1">
                          <a:latin typeface="Cambria Math" panose="02040503050406030204" pitchFamily="18" charset="0"/>
                        </a:rPr>
                        <m:t>𝑅𝑎𝑡𝑖𝑜</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2600" i="1" smtClean="0">
                              <a:latin typeface="Cambria Math" panose="02040503050406030204" pitchFamily="18" charset="0"/>
                            </a:rPr>
                          </m:ctrlPr>
                        </m:sSubSupPr>
                        <m:e>
                          <m:r>
                            <a:rPr lang="en-US" sz="2600" i="1">
                              <a:latin typeface="Cambria Math" panose="02040503050406030204" pitchFamily="18" charset="0"/>
                            </a:rPr>
                            <m:t>𝑅</m:t>
                          </m:r>
                        </m:e>
                        <m:sub>
                          <m:r>
                            <a:rPr lang="en-US" sz="2600" i="1">
                              <a:latin typeface="Cambria Math" panose="02040503050406030204" pitchFamily="18" charset="0"/>
                            </a:rPr>
                            <m:t>𝐽𝑢𝑝𝑖𝑡𝑒𝑟</m:t>
                          </m:r>
                        </m:sub>
                        <m:sup>
                          <m:r>
                            <a:rPr lang="en-US" sz="2600" i="1">
                              <a:latin typeface="Cambria Math" panose="02040503050406030204" pitchFamily="18" charset="0"/>
                            </a:rPr>
                            <m:t>𝑂𝑟𝑏𝑖𝑡</m:t>
                          </m:r>
                        </m:sup>
                      </m:sSubSup>
                      <m:r>
                        <a:rPr lang="en-US" sz="2600" i="1" smtClean="0">
                          <a:latin typeface="Cambria Math" panose="02040503050406030204" pitchFamily="18" charset="0"/>
                        </a:rPr>
                        <m:t> </m:t>
                      </m:r>
                      <m:r>
                        <a:rPr lang="en-US" sz="2600" b="0" i="1" smtClean="0">
                          <a:latin typeface="Cambria Math" panose="02040503050406030204" pitchFamily="18" charset="0"/>
                        </a:rPr>
                        <m:t>=</m:t>
                      </m:r>
                      <m:r>
                        <a:rPr lang="en-US" sz="2600" b="1" i="1" smtClean="0">
                          <a:latin typeface="Cambria Math" panose="02040503050406030204" pitchFamily="18" charset="0"/>
                        </a:rPr>
                        <m:t>𝟓</m:t>
                      </m:r>
                      <m:r>
                        <a:rPr lang="en-US" sz="2600" b="0" i="1" smtClean="0">
                          <a:latin typeface="Cambria Math" panose="02040503050406030204" pitchFamily="18" charset="0"/>
                        </a:rPr>
                        <m:t>.203 </m:t>
                      </m:r>
                      <m:r>
                        <a:rPr lang="en-US" sz="2600" b="0" i="1" smtClean="0">
                          <a:latin typeface="Cambria Math" panose="02040503050406030204" pitchFamily="18" charset="0"/>
                        </a:rPr>
                        <m:t>𝐴𝑈</m:t>
                      </m:r>
                    </m:oMath>
                  </m:oMathPara>
                </a14:m>
                <a:endParaRPr lang="en-US" sz="2600" dirty="0"/>
              </a:p>
              <a:p>
                <a:pPr indent="-246888" algn="ctr">
                  <a:lnSpc>
                    <a:spcPct val="90000"/>
                  </a:lnSpc>
                  <a:spcAft>
                    <a:spcPts val="600"/>
                  </a:spcAft>
                </a:pPr>
                <a:endParaRPr lang="en-US" sz="2600" dirty="0"/>
              </a:p>
              <a:p>
                <a:pPr indent="-246888" algn="ctr">
                  <a:lnSpc>
                    <a:spcPct val="90000"/>
                  </a:lnSpc>
                  <a:spcAft>
                    <a:spcPts val="600"/>
                  </a:spcAft>
                </a:pPr>
                <a:endParaRPr lang="en-US" sz="2600" dirty="0"/>
              </a:p>
              <a:p>
                <a:pPr indent="-246888">
                  <a:lnSpc>
                    <a:spcPct val="90000"/>
                  </a:lnSpc>
                  <a:spcAft>
                    <a:spcPts val="600"/>
                  </a:spcAft>
                </a:pPr>
                <a:endParaRPr lang="en-US" sz="2800" dirty="0"/>
              </a:p>
              <a:p>
                <a:pPr indent="-246888">
                  <a:lnSpc>
                    <a:spcPct val="90000"/>
                  </a:lnSpc>
                  <a:spcAft>
                    <a:spcPts val="600"/>
                  </a:spcAft>
                </a:pPr>
                <a:endParaRPr lang="en-US" sz="28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24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https://en.wikipedia.org/wiki/Astronomical_unit</a:t>
            </a:r>
            <a:endParaRPr lang="en-US" sz="1200" dirty="0"/>
          </a:p>
        </p:txBody>
      </p:sp>
    </p:spTree>
    <p:extLst>
      <p:ext uri="{BB962C8B-B14F-4D97-AF65-F5344CB8AC3E}">
        <p14:creationId xmlns:p14="http://schemas.microsoft.com/office/powerpoint/2010/main" val="58898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Archaeological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archaeological/scientific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smtClean="0">
                        <a:latin typeface="Cambria Math" panose="02040503050406030204" pitchFamily="18" charset="0"/>
                      </a:rPr>
                      <m:t>𝟒𝟎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xmlns="">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90000"/>
                  </a:lnSpc>
                  <a:spcAft>
                    <a:spcPts val="600"/>
                  </a:spcAft>
                </a:pPr>
                <a:endParaRPr lang="en-US" sz="3000" dirty="0"/>
              </a:p>
              <a:p>
                <a:pPr indent="-246888">
                  <a:lnSpc>
                    <a:spcPct val="120000"/>
                  </a:lnSpc>
                  <a:spcAft>
                    <a:spcPts val="600"/>
                  </a:spcAft>
                </a:pPr>
                <a:r>
                  <a:rPr lang="en-US" sz="1400" dirty="0"/>
                  <a:t>The base unit for distance in the Metric system is the meter. The meter (m) was originally defined in 1793 as one forty-millionth of the estimated polar circumference (C) of the Earth. A rotating object (such as the Earth) has a polar circumference and an equatorial circumference. The polar circumference is the length of the equator if it ran from north to south, and the equatorial circumference is the length of the actual equator. The equatorial circumference is larger because the Earth is not perfectly spherical, and its rotation causes it to bulge slightly at the equator. A kilometer (km) is exactly 1,000 meters. </a:t>
                </a:r>
              </a:p>
              <a:p>
                <a:pPr indent="-246888">
                  <a:lnSpc>
                    <a:spcPct val="120000"/>
                  </a:lnSpc>
                  <a:spcAft>
                    <a:spcPts val="600"/>
                  </a:spcAft>
                </a:pPr>
                <a:endParaRPr lang="en-US" sz="1600" dirty="0"/>
              </a:p>
              <a:p>
                <a:pPr indent="-246888" algn="ctr">
                  <a:lnSpc>
                    <a:spcPct val="120000"/>
                  </a:lnSpc>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𝑒𝑠𝑡𝑖𝑚𝑎𝑡𝑒</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𝟎𝟎𝟎</m:t>
                    </m:r>
                    <m:r>
                      <a:rPr lang="en-US" b="0" i="1" smtClean="0">
                        <a:latin typeface="Cambria Math" panose="02040503050406030204" pitchFamily="18" charset="0"/>
                      </a:rPr>
                      <m:t> </m:t>
                    </m:r>
                    <m:r>
                      <a:rPr lang="en-US" b="0" i="1" smtClean="0">
                        <a:latin typeface="Cambria Math" panose="02040503050406030204" pitchFamily="18" charset="0"/>
                      </a:rPr>
                      <m:t>𝑘𝑚</m:t>
                    </m:r>
                  </m:oMath>
                </a14:m>
                <a:r>
                  <a:rPr lang="en-US" dirty="0"/>
                  <a:t> </a:t>
                </a:r>
                <a14:m>
                  <m:oMath xmlns:m="http://schemas.openxmlformats.org/officeDocument/2006/math">
                    <m:r>
                      <a:rPr lang="en-US" b="0" i="0" smtClean="0">
                        <a:latin typeface="Cambria Math" panose="02040503050406030204" pitchFamily="18" charset="0"/>
                      </a:rPr>
                      <m:t>(</m:t>
                    </m:r>
                    <m:r>
                      <a:rPr lang="en-US" b="0" i="1">
                        <a:latin typeface="Cambria Math" panose="02040503050406030204" pitchFamily="18" charset="0"/>
                      </a:rPr>
                      <m:t>1 </m:t>
                    </m:r>
                    <m:r>
                      <a:rPr lang="en-US" b="0" i="1">
                        <a:latin typeface="Cambria Math" panose="02040503050406030204" pitchFamily="18" charset="0"/>
                      </a:rPr>
                      <m:t>𝑘𝑚</m:t>
                    </m:r>
                    <m:r>
                      <a:rPr lang="en-US" b="0"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𝟎𝟎𝟎</m:t>
                    </m:r>
                    <m:r>
                      <a:rPr lang="en-US" b="0" i="1">
                        <a:latin typeface="Cambria Math" panose="02040503050406030204" pitchFamily="18" charset="0"/>
                      </a:rPr>
                      <m:t> </m:t>
                    </m:r>
                    <m:r>
                      <a:rPr lang="en-US" b="0" i="1">
                        <a:latin typeface="Cambria Math" panose="02040503050406030204" pitchFamily="18" charset="0"/>
                      </a:rPr>
                      <m:t>𝑚</m:t>
                    </m:r>
                    <m:r>
                      <a:rPr lang="en-US" b="0" i="1" smtClean="0">
                        <a:latin typeface="Cambria Math" panose="02040503050406030204" pitchFamily="18" charset="0"/>
                      </a:rPr>
                      <m:t>)</m:t>
                    </m:r>
                  </m:oMath>
                </a14:m>
                <a:endParaRPr lang="en-US" dirty="0"/>
              </a:p>
              <a:p>
                <a:pPr indent="-246888" algn="ctr">
                  <a:lnSpc>
                    <a:spcPct val="120000"/>
                  </a:lnSpc>
                  <a:spcAft>
                    <a:spcPts val="600"/>
                  </a:spcAft>
                </a:pP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4235018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Astronomy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Circumference of the Earth and the Kilometer</a:t>
                </a:r>
                <a:endParaRPr lang="en-US" dirty="0"/>
              </a:p>
              <a:p>
                <a:pPr indent="-246888">
                  <a:lnSpc>
                    <a:spcPct val="120000"/>
                  </a:lnSpc>
                  <a:spcAft>
                    <a:spcPts val="600"/>
                  </a:spcAft>
                </a:pPr>
                <a:endParaRPr lang="en-US" sz="3000" dirty="0"/>
              </a:p>
              <a:p>
                <a:pPr indent="-246888">
                  <a:lnSpc>
                    <a:spcPct val="120000"/>
                  </a:lnSpc>
                  <a:spcAft>
                    <a:spcPts val="600"/>
                  </a:spcAft>
                </a:pPr>
                <a:r>
                  <a:rPr lang="en-US" sz="1400" dirty="0"/>
                  <a:t>A more precise value was eventually derived for each circumference.</a:t>
                </a:r>
              </a:p>
              <a:p>
                <a:pPr indent="-246888">
                  <a:lnSpc>
                    <a:spcPct val="120000"/>
                  </a:lnSpc>
                  <a:spcAft>
                    <a:spcPts val="600"/>
                  </a:spcAft>
                </a:pPr>
                <a:endParaRPr lang="en-US" sz="1600" dirty="0"/>
              </a:p>
              <a:p>
                <a:pPr indent="-246888" algn="ctr">
                  <a:lnSpc>
                    <a:spcPct val="120000"/>
                  </a:lnSpc>
                  <a:spcAft>
                    <a:spcPts val="600"/>
                  </a:spcAft>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𝑝𝑜𝑙𝑎𝑟</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𝟎𝟎𝟕</m:t>
                      </m:r>
                      <m:r>
                        <a:rPr lang="en-US" b="1" i="1" smtClean="0">
                          <a:latin typeface="Cambria Math" panose="02040503050406030204" pitchFamily="18" charset="0"/>
                        </a:rPr>
                        <m:t>,</m:t>
                      </m:r>
                      <m:r>
                        <a:rPr lang="en-US" b="1" i="1" smtClean="0">
                          <a:latin typeface="Cambria Math" panose="02040503050406030204" pitchFamily="18" charset="0"/>
                        </a:rPr>
                        <m:t>𝟖𝟔𝟑</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𝟎𝟎𝟖</m:t>
                      </m:r>
                      <m:r>
                        <a:rPr lang="en-US" b="0" i="1" smtClean="0">
                          <a:latin typeface="Cambria Math" panose="02040503050406030204" pitchFamily="18" charset="0"/>
                        </a:rPr>
                        <m:t> </m:t>
                      </m:r>
                      <m:r>
                        <a:rPr lang="en-US" b="0" i="1" smtClean="0">
                          <a:latin typeface="Cambria Math" panose="02040503050406030204" pitchFamily="18" charset="0"/>
                        </a:rPr>
                        <m:t>𝑘𝑚</m:t>
                      </m:r>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𝑒𝑞𝑢𝑎𝑡𝑜𝑟𝑖𝑎𝑙</m:t>
                          </m:r>
                        </m:sub>
                      </m:sSub>
                      <m:r>
                        <a:rPr lang="en-US" b="0" i="1" smtClean="0">
                          <a:latin typeface="Cambria Math" panose="02040503050406030204" pitchFamily="18" charset="0"/>
                        </a:rPr>
                        <m:t> =</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1" i="1" smtClean="0">
                          <a:latin typeface="Cambria Math" panose="02040503050406030204" pitchFamily="18" charset="0"/>
                        </a:rPr>
                        <m:t>,</m:t>
                      </m:r>
                      <m:r>
                        <a:rPr lang="en-US" b="1" i="1" smtClean="0">
                          <a:latin typeface="Cambria Math" panose="02040503050406030204" pitchFamily="18" charset="0"/>
                        </a:rPr>
                        <m:t>𝟎𝟏𝟕</m:t>
                      </m:r>
                      <m:r>
                        <a:rPr lang="en-US" b="0" i="1"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m:t>
                      </m:r>
                      <m:r>
                        <a:rPr lang="en-US" b="1" i="1" smtClean="0">
                          <a:latin typeface="Cambria Math" panose="02040503050406030204" pitchFamily="18" charset="0"/>
                        </a:rPr>
                        <m:t>𝟒𝟎</m:t>
                      </m:r>
                      <m:r>
                        <a:rPr lang="en-US" b="1" i="1" smtClean="0">
                          <a:latin typeface="Cambria Math" panose="02040503050406030204" pitchFamily="18" charset="0"/>
                        </a:rPr>
                        <m:t>,</m:t>
                      </m:r>
                      <m:r>
                        <a:rPr lang="en-US" b="1" i="1" smtClean="0">
                          <a:latin typeface="Cambria Math" panose="02040503050406030204" pitchFamily="18" charset="0"/>
                        </a:rPr>
                        <m:t>𝟎𝟕𝟓</m:t>
                      </m:r>
                      <m:r>
                        <a:rPr lang="en-US" b="0" i="1" smtClean="0">
                          <a:latin typeface="Cambria Math" panose="02040503050406030204" pitchFamily="18" charset="0"/>
                        </a:rPr>
                        <m:t> </m:t>
                      </m:r>
                      <m:r>
                        <a:rPr lang="en-US" b="0" i="1" smtClean="0">
                          <a:latin typeface="Cambria Math" panose="02040503050406030204" pitchFamily="18" charset="0"/>
                        </a:rPr>
                        <m:t>𝑘𝑚</m:t>
                      </m:r>
                    </m:oMath>
                  </m:oMathPara>
                </a14:m>
                <a:endParaRPr lang="en-US" i="1" dirty="0">
                  <a:latin typeface="Cambria Math" panose="02040503050406030204" pitchFamily="18" charset="0"/>
                </a:endParaRPr>
              </a:p>
              <a:p>
                <a:pPr indent="-246888" algn="ctr">
                  <a:lnSpc>
                    <a:spcPct val="120000"/>
                  </a:lnSpc>
                  <a:spcAft>
                    <a:spcPts val="600"/>
                  </a:spcAft>
                </a:pPr>
                <a:endParaRPr lang="en-US" sz="1600" b="0" i="1" dirty="0">
                  <a:latin typeface="Cambria Math" panose="02040503050406030204" pitchFamily="18" charset="0"/>
                </a:endParaRPr>
              </a:p>
              <a:p>
                <a:pPr indent="-246888">
                  <a:lnSpc>
                    <a:spcPct val="90000"/>
                  </a:lnSpc>
                  <a:spcAft>
                    <a:spcPts val="600"/>
                  </a:spcAft>
                </a:pPr>
                <a:r>
                  <a:rPr lang="en-US" sz="1400" dirty="0"/>
                  <a:t>Therefore, the ratio of the equatorial circumference of the Earth to the meter is </a:t>
                </a:r>
                <a14:m>
                  <m:oMath xmlns:m="http://schemas.openxmlformats.org/officeDocument/2006/math">
                    <m:r>
                      <a:rPr lang="en-US" sz="1400" b="0" i="1" dirty="0" smtClean="0">
                        <a:latin typeface="Cambria Math" panose="02040503050406030204" pitchFamily="18" charset="0"/>
                      </a:rPr>
                      <m:t>1:40,0075,017 </m:t>
                    </m:r>
                    <m:r>
                      <a:rPr lang="en-US" sz="1400" b="0" i="1" dirty="0" smtClean="0">
                        <a:latin typeface="Cambria Math" panose="02040503050406030204" pitchFamily="18" charset="0"/>
                      </a:rPr>
                      <m:t>𝑚</m:t>
                    </m:r>
                    <m:r>
                      <a:rPr lang="en-US" sz="1400" b="0" i="0" dirty="0" smtClean="0">
                        <a:latin typeface="Cambria Math" panose="02040503050406030204" pitchFamily="18" charset="0"/>
                      </a:rPr>
                      <m:t> (</m:t>
                    </m:r>
                    <m:r>
                      <a:rPr lang="en-US" sz="1400" b="0" i="1" dirty="0">
                        <a:latin typeface="Cambria Math" panose="02040503050406030204" pitchFamily="18" charset="0"/>
                      </a:rPr>
                      <m:t>1:40,0075</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𝑘𝑚</m:t>
                    </m:r>
                    <m:r>
                      <a:rPr lang="en-US" sz="1400" b="0" i="0" dirty="0" smtClean="0">
                        <a:latin typeface="Cambria Math" panose="02040503050406030204" pitchFamily="18" charset="0"/>
                      </a:rPr>
                      <m:t>) </m:t>
                    </m:r>
                  </m:oMath>
                </a14:m>
                <a:r>
                  <a:rPr lang="en-US" sz="1400" dirty="0"/>
                  <a:t>. However, a 40,000,000-meter “average” circumference value is often used in calculations when precision is not necessary. In such cases, a ratio of </a:t>
                </a:r>
                <a14:m>
                  <m:oMath xmlns:m="http://schemas.openxmlformats.org/officeDocument/2006/math">
                    <m:r>
                      <a:rPr lang="en-US" sz="1400" b="0" i="1" dirty="0">
                        <a:latin typeface="Cambria Math" panose="02040503050406030204" pitchFamily="18" charset="0"/>
                      </a:rPr>
                      <m:t>1:40,000</m:t>
                    </m:r>
                    <m:r>
                      <a:rPr lang="en-US" sz="1400" b="0" i="1" dirty="0" smtClean="0">
                        <a:latin typeface="Cambria Math" panose="02040503050406030204" pitchFamily="18" charset="0"/>
                      </a:rPr>
                      <m:t>,000 </m:t>
                    </m:r>
                    <m:r>
                      <a:rPr lang="en-US" sz="1400" b="0" i="1" dirty="0" smtClean="0">
                        <a:latin typeface="Cambria Math" panose="02040503050406030204" pitchFamily="18" charset="0"/>
                      </a:rPr>
                      <m:t>𝑚</m:t>
                    </m:r>
                    <m:r>
                      <a:rPr lang="en-US" sz="1400" b="0" i="1" dirty="0" smtClean="0">
                        <a:latin typeface="Cambria Math" panose="02040503050406030204" pitchFamily="18" charset="0"/>
                      </a:rPr>
                      <m:t> (1:40,000 </m:t>
                    </m:r>
                    <m:r>
                      <a:rPr lang="en-US" sz="1400" b="0" i="1" dirty="0" smtClean="0">
                        <a:latin typeface="Cambria Math" panose="02040503050406030204" pitchFamily="18" charset="0"/>
                      </a:rPr>
                      <m:t>𝑘𝑚</m:t>
                    </m:r>
                  </m:oMath>
                </a14:m>
                <a:r>
                  <a:rPr lang="en-US" sz="1400" dirty="0"/>
                  <a:t>) is used. </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https://en.wikipedia.org/wiki/Earth%27s_circumference</a:t>
            </a:r>
            <a:endParaRPr lang="en-US" sz="1200" dirty="0"/>
          </a:p>
        </p:txBody>
      </p:sp>
    </p:spTree>
    <p:extLst>
      <p:ext uri="{BB962C8B-B14F-4D97-AF65-F5344CB8AC3E}">
        <p14:creationId xmlns:p14="http://schemas.microsoft.com/office/powerpoint/2010/main" val="2133148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10 (Decimal)</a:t>
                </a:r>
              </a:p>
              <a:p>
                <a:pPr indent="-246888">
                  <a:lnSpc>
                    <a:spcPct val="120000"/>
                  </a:lnSpc>
                  <a:spcAft>
                    <a:spcPts val="600"/>
                  </a:spcAft>
                </a:pPr>
                <a:endParaRPr lang="en-US" sz="3000" dirty="0"/>
              </a:p>
              <a:p>
                <a:pPr indent="-246888">
                  <a:lnSpc>
                    <a:spcPct val="120000"/>
                  </a:lnSpc>
                  <a:spcAft>
                    <a:spcPts val="600"/>
                  </a:spcAft>
                </a:pPr>
                <a:r>
                  <a:rPr lang="en-US" sz="1400" dirty="0"/>
                  <a:t>The decimal numeral system (also called the </a:t>
                </a:r>
                <a:r>
                  <a:rPr lang="en-US" sz="1400" b="1" dirty="0"/>
                  <a:t>base-ten</a:t>
                </a:r>
                <a:r>
                  <a:rPr lang="en-US" sz="1400" dirty="0"/>
                  <a:t> positional numeral system, and occasionally called denary or decanary) is the standard system for denoting integer and non-integer numbers. It is the extension to non-integer numbers of the Hindu–Arabic numeral system. The way of denoting numbers in the decimal system is often referred to as decimal notation.</a:t>
                </a:r>
              </a:p>
              <a:p>
                <a:pPr indent="-246888">
                  <a:lnSpc>
                    <a:spcPct val="120000"/>
                  </a:lnSpc>
                  <a:spcAft>
                    <a:spcPts val="600"/>
                  </a:spcAft>
                </a:pPr>
                <a:endParaRPr lang="en-US" sz="1400" dirty="0"/>
              </a:p>
              <a:p>
                <a:pPr indent="-246888">
                  <a:lnSpc>
                    <a:spcPct val="120000"/>
                  </a:lnSpc>
                  <a:spcAft>
                    <a:spcPts val="600"/>
                  </a:spcAft>
                </a:pPr>
                <a:r>
                  <a:rPr lang="en-US" sz="1400" dirty="0"/>
                  <a:t>This is the standard number system used (currently). It is based on the number set </a:t>
                </a:r>
                <a14:m>
                  <m:oMath xmlns:m="http://schemas.openxmlformats.org/officeDocument/2006/math">
                    <m:r>
                      <a:rPr lang="en-US" sz="1400" b="1" i="0" dirty="0" smtClean="0">
                        <a:latin typeface="Cambria Math" panose="02040503050406030204" pitchFamily="18" charset="0"/>
                      </a:rPr>
                      <m:t>𝟎</m:t>
                    </m:r>
                    <m:r>
                      <a:rPr lang="en-US" sz="1400" b="1" i="0" dirty="0" smtClean="0">
                        <a:latin typeface="Cambria Math" panose="02040503050406030204" pitchFamily="18" charset="0"/>
                      </a:rPr>
                      <m:t>−</m:t>
                    </m:r>
                    <m:r>
                      <a:rPr lang="en-US" sz="1400" b="1" i="0" dirty="0" smtClean="0">
                        <a:latin typeface="Cambria Math" panose="02040503050406030204" pitchFamily="18" charset="0"/>
                      </a:rPr>
                      <m:t>𝟗</m:t>
                    </m:r>
                    <m:r>
                      <a:rPr lang="en-US" sz="1400" b="0" i="0" dirty="0" smtClean="0">
                        <a:latin typeface="Cambria Math" panose="02040503050406030204" pitchFamily="18" charset="0"/>
                      </a:rPr>
                      <m:t> (</m:t>
                    </m:r>
                    <m:r>
                      <a:rPr lang="en-US" sz="1400" b="0" i="1" dirty="0" smtClean="0">
                        <a:latin typeface="Cambria Math" panose="02040503050406030204" pitchFamily="18" charset="0"/>
                      </a:rPr>
                      <m:t>0, 1, 2, 3, 4, 5, 6, 7, 8, </m:t>
                    </m:r>
                    <m:r>
                      <a:rPr lang="en-US" sz="1400" b="0" i="1" dirty="0" smtClean="0">
                        <a:latin typeface="Cambria Math" panose="02040503050406030204" pitchFamily="18" charset="0"/>
                      </a:rPr>
                      <m:t>𝑎𝑛𝑑</m:t>
                    </m:r>
                    <m:r>
                      <a:rPr lang="en-US" sz="1400" b="0" i="1" dirty="0" smtClean="0">
                        <a:latin typeface="Cambria Math" panose="02040503050406030204" pitchFamily="18" charset="0"/>
                      </a:rPr>
                      <m:t> 9</m:t>
                    </m:r>
                    <m:r>
                      <a:rPr lang="en-US" sz="1400" b="1" i="1" dirty="0" smtClean="0">
                        <a:latin typeface="Cambria Math" panose="02040503050406030204" pitchFamily="18" charset="0"/>
                      </a:rPr>
                      <m:t>)</m:t>
                    </m:r>
                    <m:r>
                      <a:rPr lang="en-US" sz="1400" i="1" dirty="0" smtClean="0">
                        <a:latin typeface="Cambria Math" panose="02040503050406030204" pitchFamily="18" charset="0"/>
                      </a:rPr>
                      <m:t>.</m:t>
                    </m:r>
                  </m:oMath>
                </a14:m>
                <a:endParaRPr lang="en-US" sz="1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68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https://en.wikipedia.org/wiki/Decimal</a:t>
            </a:r>
            <a:endParaRPr lang="en-US" sz="1200" dirty="0"/>
          </a:p>
        </p:txBody>
      </p:sp>
      <p:grpSp>
        <p:nvGrpSpPr>
          <p:cNvPr id="8" name="Group 7">
            <a:extLst>
              <a:ext uri="{FF2B5EF4-FFF2-40B4-BE49-F238E27FC236}">
                <a16:creationId xmlns:a16="http://schemas.microsoft.com/office/drawing/2014/main" id="{EF5E2ADA-FA14-4AD0-B72E-28D237005861}"/>
              </a:ext>
            </a:extLst>
          </p:cNvPr>
          <p:cNvGrpSpPr/>
          <p:nvPr/>
        </p:nvGrpSpPr>
        <p:grpSpPr>
          <a:xfrm>
            <a:off x="4722812" y="4800600"/>
            <a:ext cx="2743200" cy="1371600"/>
            <a:chOff x="4248657" y="4876800"/>
            <a:chExt cx="2743200" cy="1371600"/>
          </a:xfrm>
        </p:grpSpPr>
        <p:pic>
          <p:nvPicPr>
            <p:cNvPr id="5" name="Graphic 4" descr="Raised hand with solid fill">
              <a:extLst>
                <a:ext uri="{FF2B5EF4-FFF2-40B4-BE49-F238E27FC236}">
                  <a16:creationId xmlns:a16="http://schemas.microsoft.com/office/drawing/2014/main" id="{2E92D048-EDDC-4F31-9194-F5D53E5ED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8657" y="4876800"/>
              <a:ext cx="1371600" cy="1371600"/>
            </a:xfrm>
            <a:prstGeom prst="rect">
              <a:avLst/>
            </a:prstGeom>
          </p:spPr>
        </p:pic>
        <p:pic>
          <p:nvPicPr>
            <p:cNvPr id="7" name="Graphic 6" descr="Raised hand with solid fill">
              <a:extLst>
                <a:ext uri="{FF2B5EF4-FFF2-40B4-BE49-F238E27FC236}">
                  <a16:creationId xmlns:a16="http://schemas.microsoft.com/office/drawing/2014/main" id="{0AB75D6E-660E-417C-B65D-EF6D85FC84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5620257" y="4876800"/>
              <a:ext cx="1371600" cy="1371600"/>
            </a:xfrm>
            <a:prstGeom prst="rect">
              <a:avLst/>
            </a:prstGeom>
          </p:spPr>
        </p:pic>
      </p:grpSp>
    </p:spTree>
    <p:extLst>
      <p:ext uri="{BB962C8B-B14F-4D97-AF65-F5344CB8AC3E}">
        <p14:creationId xmlns:p14="http://schemas.microsoft.com/office/powerpoint/2010/main" val="2167825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12 (Dozenal)</a:t>
                </a:r>
              </a:p>
              <a:p>
                <a:pPr indent="-246888">
                  <a:lnSpc>
                    <a:spcPct val="90000"/>
                  </a:lnSpc>
                  <a:spcAft>
                    <a:spcPts val="600"/>
                  </a:spcAft>
                </a:pPr>
                <a:endParaRPr lang="en-US" sz="3000" dirty="0"/>
              </a:p>
              <a:p>
                <a:pPr indent="-246888">
                  <a:lnSpc>
                    <a:spcPct val="120000"/>
                  </a:lnSpc>
                  <a:spcAft>
                    <a:spcPts val="600"/>
                  </a:spcAft>
                </a:pPr>
                <a:r>
                  <a:rPr lang="en-US" sz="1400" dirty="0"/>
                  <a:t>The dozenal  system (also known as duodecimal or </a:t>
                </a:r>
                <a:r>
                  <a:rPr lang="en-US" sz="1400" b="1" dirty="0"/>
                  <a:t>base </a:t>
                </a:r>
                <a14:m>
                  <m:oMath xmlns:m="http://schemas.openxmlformats.org/officeDocument/2006/math">
                    <m:r>
                      <a:rPr lang="en-US" sz="1400" b="1" i="1" dirty="0" smtClean="0">
                        <a:latin typeface="Cambria Math" panose="02040503050406030204" pitchFamily="18" charset="0"/>
                      </a:rPr>
                      <m:t>𝟏𝟐</m:t>
                    </m:r>
                  </m:oMath>
                </a14:m>
                <a:r>
                  <a:rPr lang="en-US" sz="1400" dirty="0"/>
                  <a:t>) is a positional notation numeral system using twelve as its base. The number twelve (that is, the number written as "</a:t>
                </a:r>
                <a14:m>
                  <m:oMath xmlns:m="http://schemas.openxmlformats.org/officeDocument/2006/math">
                    <m:r>
                      <a:rPr lang="en-US" sz="1400" b="1" i="1" dirty="0" smtClean="0">
                        <a:latin typeface="Cambria Math" panose="02040503050406030204" pitchFamily="18" charset="0"/>
                      </a:rPr>
                      <m:t>𝟏𝟐</m:t>
                    </m:r>
                  </m:oMath>
                </a14:m>
                <a:r>
                  <a:rPr lang="en-US" sz="1400" dirty="0"/>
                  <a:t>" in the base ten numerical system) is instead written as "</a:t>
                </a:r>
                <a14:m>
                  <m:oMath xmlns:m="http://schemas.openxmlformats.org/officeDocument/2006/math">
                    <m:r>
                      <a:rPr lang="en-US" sz="1400" b="1" i="1" dirty="0" smtClean="0">
                        <a:latin typeface="Cambria Math" panose="02040503050406030204" pitchFamily="18" charset="0"/>
                      </a:rPr>
                      <m:t>𝟏𝟎</m:t>
                    </m:r>
                  </m:oMath>
                </a14:m>
                <a:r>
                  <a:rPr lang="en-US" sz="1400" dirty="0"/>
                  <a:t>" in duodecimal (meaning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instead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whereas the digit string "</a:t>
                </a:r>
                <a14:m>
                  <m:oMath xmlns:m="http://schemas.openxmlformats.org/officeDocument/2006/math">
                    <m:r>
                      <a:rPr lang="en-US" sz="1400" b="1" i="1" dirty="0" smtClean="0">
                        <a:latin typeface="Cambria Math" panose="02040503050406030204" pitchFamily="18" charset="0"/>
                      </a:rPr>
                      <m:t>𝟏𝟐</m:t>
                    </m:r>
                  </m:oMath>
                </a14:m>
                <a:r>
                  <a:rPr lang="en-US" sz="1400" dirty="0"/>
                  <a:t>" means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𝒅𝒐𝒛𝒆𝒏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𝒖𝒏𝒊𝒕𝒔</m:t>
                    </m:r>
                  </m:oMath>
                </a14:m>
                <a:r>
                  <a:rPr lang="en-US" sz="1400" dirty="0"/>
                  <a:t>" (i.e., the same number that in decimal is written as "</a:t>
                </a:r>
                <a14:m>
                  <m:oMath xmlns:m="http://schemas.openxmlformats.org/officeDocument/2006/math">
                    <m:r>
                      <a:rPr lang="en-US" sz="1400" b="1" i="1" dirty="0" smtClean="0">
                        <a:latin typeface="Cambria Math" panose="02040503050406030204" pitchFamily="18" charset="0"/>
                      </a:rPr>
                      <m:t>𝟏𝟒</m:t>
                    </m:r>
                  </m:oMath>
                </a14:m>
                <a:r>
                  <a:rPr lang="en-US" sz="1400" dirty="0"/>
                  <a:t>"). </a:t>
                </a:r>
              </a:p>
              <a:p>
                <a:pPr indent="-246888">
                  <a:lnSpc>
                    <a:spcPct val="120000"/>
                  </a:lnSpc>
                  <a:spcAft>
                    <a:spcPts val="600"/>
                  </a:spcAft>
                </a:pPr>
                <a:r>
                  <a:rPr lang="en-US" sz="1400" dirty="0"/>
                  <a:t>The number twelve, a superior highly composite number, is the smallest number with four non-trivial factors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and the smallest to include as factors all four numbers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oMath>
                </a14:m>
                <a:r>
                  <a:rPr lang="en-US" sz="1400" dirty="0"/>
                  <a:t>) within the subitizing range, and the smallest abundant number. This is considered superior to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(which has only </a:t>
                </a:r>
                <a14:m>
                  <m:oMath xmlns:m="http://schemas.openxmlformats.org/officeDocument/2006/math">
                    <m:r>
                      <a:rPr lang="en-US" sz="1400" b="1" i="1" dirty="0" smtClean="0">
                        <a:latin typeface="Cambria Math" panose="02040503050406030204" pitchFamily="18" charset="0"/>
                      </a:rPr>
                      <m:t>𝟐</m:t>
                    </m:r>
                  </m:oMath>
                </a14:m>
                <a:r>
                  <a:rPr lang="en-US" sz="1400" dirty="0"/>
                  <a:t> and </a:t>
                </a:r>
                <a14:m>
                  <m:oMath xmlns:m="http://schemas.openxmlformats.org/officeDocument/2006/math">
                    <m:r>
                      <a:rPr lang="en-US" sz="1400" b="1" i="1" dirty="0" smtClean="0">
                        <a:latin typeface="Cambria Math" panose="02040503050406030204" pitchFamily="18" charset="0"/>
                      </a:rPr>
                      <m:t>𝟓</m:t>
                    </m:r>
                  </m:oMath>
                </a14:m>
                <a:r>
                  <a:rPr lang="en-US" sz="1400" dirty="0"/>
                  <a:t> as factors), and to other proposed bases such as </a:t>
                </a:r>
                <a14:m>
                  <m:oMath xmlns:m="http://schemas.openxmlformats.org/officeDocument/2006/math">
                    <m:r>
                      <a:rPr lang="en-US" sz="1400" b="1" i="1" dirty="0" smtClean="0">
                        <a:latin typeface="Cambria Math" panose="02040503050406030204" pitchFamily="18" charset="0"/>
                      </a:rPr>
                      <m:t>𝟏𝟔</m:t>
                    </m:r>
                  </m:oMath>
                </a14:m>
                <a:r>
                  <a:rPr lang="en-US" sz="1400" dirty="0"/>
                  <a:t> or </a:t>
                </a:r>
                <a14:m>
                  <m:oMath xmlns:m="http://schemas.openxmlformats.org/officeDocument/2006/math">
                    <m:r>
                      <a:rPr lang="en-US" sz="1400" b="1" i="1" dirty="0" smtClean="0">
                        <a:latin typeface="Cambria Math" panose="02040503050406030204" pitchFamily="18" charset="0"/>
                      </a:rPr>
                      <m:t>𝟐𝟎</m:t>
                    </m:r>
                  </m:oMath>
                </a14:m>
                <a:r>
                  <a:rPr lang="en-US" sz="1400" dirty="0"/>
                  <a:t>.</a:t>
                </a:r>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r="-81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https://en.wikipedia.org/wiki/Duodecimal</a:t>
            </a:r>
            <a:endParaRPr lang="en-US" sz="1200" dirty="0"/>
          </a:p>
        </p:txBody>
      </p:sp>
      <p:grpSp>
        <p:nvGrpSpPr>
          <p:cNvPr id="25" name="Group 24">
            <a:extLst>
              <a:ext uri="{FF2B5EF4-FFF2-40B4-BE49-F238E27FC236}">
                <a16:creationId xmlns:a16="http://schemas.microsoft.com/office/drawing/2014/main" id="{ADB4016F-7694-48E7-B4A0-8FC3185FDBBA}"/>
              </a:ext>
            </a:extLst>
          </p:cNvPr>
          <p:cNvGrpSpPr/>
          <p:nvPr/>
        </p:nvGrpSpPr>
        <p:grpSpPr>
          <a:xfrm>
            <a:off x="4875212" y="4800600"/>
            <a:ext cx="2438400" cy="1295400"/>
            <a:chOff x="4799012" y="4953000"/>
            <a:chExt cx="2286000" cy="1219200"/>
          </a:xfrm>
        </p:grpSpPr>
        <p:grpSp>
          <p:nvGrpSpPr>
            <p:cNvPr id="19" name="Group 18">
              <a:extLst>
                <a:ext uri="{FF2B5EF4-FFF2-40B4-BE49-F238E27FC236}">
                  <a16:creationId xmlns:a16="http://schemas.microsoft.com/office/drawing/2014/main" id="{60F40F26-1D10-4F1D-A53B-271A6C2B15FD}"/>
                </a:ext>
              </a:extLst>
            </p:cNvPr>
            <p:cNvGrpSpPr/>
            <p:nvPr/>
          </p:nvGrpSpPr>
          <p:grpSpPr>
            <a:xfrm>
              <a:off x="4799012" y="4953000"/>
              <a:ext cx="1059613" cy="1219200"/>
              <a:chOff x="6894454" y="732504"/>
              <a:chExt cx="5028029" cy="5157306"/>
            </a:xfrm>
          </p:grpSpPr>
          <p:pic>
            <p:nvPicPr>
              <p:cNvPr id="14" name="Graphic 13" descr="Raised hand with solid fill">
                <a:extLst>
                  <a:ext uri="{FF2B5EF4-FFF2-40B4-BE49-F238E27FC236}">
                    <a16:creationId xmlns:a16="http://schemas.microsoft.com/office/drawing/2014/main" id="{7AD61E1D-D982-4EC1-AC1F-B5E981FA04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12" name="Graphic 11" descr="Raised hand with solid fill">
                <a:extLst>
                  <a:ext uri="{FF2B5EF4-FFF2-40B4-BE49-F238E27FC236}">
                    <a16:creationId xmlns:a16="http://schemas.microsoft.com/office/drawing/2014/main" id="{11C5C005-144A-44BB-A01D-1112058A67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nvGrpSpPr>
            <p:cNvPr id="20" name="Group 19">
              <a:extLst>
                <a:ext uri="{FF2B5EF4-FFF2-40B4-BE49-F238E27FC236}">
                  <a16:creationId xmlns:a16="http://schemas.microsoft.com/office/drawing/2014/main" id="{EEBEF202-1FA3-4C6D-814A-8D58A998BD88}"/>
                </a:ext>
              </a:extLst>
            </p:cNvPr>
            <p:cNvGrpSpPr/>
            <p:nvPr/>
          </p:nvGrpSpPr>
          <p:grpSpPr>
            <a:xfrm flipH="1">
              <a:off x="6025399" y="4953000"/>
              <a:ext cx="1059613" cy="1219200"/>
              <a:chOff x="6894454" y="732504"/>
              <a:chExt cx="5028029" cy="5157306"/>
            </a:xfrm>
          </p:grpSpPr>
          <p:pic>
            <p:nvPicPr>
              <p:cNvPr id="21" name="Graphic 20" descr="Raised hand with solid fill">
                <a:extLst>
                  <a:ext uri="{FF2B5EF4-FFF2-40B4-BE49-F238E27FC236}">
                    <a16:creationId xmlns:a16="http://schemas.microsoft.com/office/drawing/2014/main" id="{E4EFF75C-266D-4738-965A-B69F4CA0B57A}"/>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2356" r="68442"/>
              <a:stretch/>
            </p:blipFill>
            <p:spPr>
              <a:xfrm rot="20973142">
                <a:off x="6894454" y="1337402"/>
                <a:ext cx="1435636" cy="4552408"/>
              </a:xfrm>
              <a:prstGeom prst="rect">
                <a:avLst/>
              </a:prstGeom>
            </p:spPr>
          </p:pic>
          <p:pic>
            <p:nvPicPr>
              <p:cNvPr id="22" name="Graphic 21" descr="Raised hand with solid fill">
                <a:extLst>
                  <a:ext uri="{FF2B5EF4-FFF2-40B4-BE49-F238E27FC236}">
                    <a16:creationId xmlns:a16="http://schemas.microsoft.com/office/drawing/2014/main" id="{BCB003B0-8C65-47C1-9FE2-CF944E3631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8922" y="732504"/>
                <a:ext cx="4703561" cy="5058232"/>
              </a:xfrm>
              <a:prstGeom prst="rect">
                <a:avLst/>
              </a:prstGeom>
            </p:spPr>
          </p:pic>
        </p:grpSp>
      </p:grpSp>
      <p:pic>
        <p:nvPicPr>
          <p:cNvPr id="1026" name="Picture 2" descr="Nazca spider glyhp. The Nazca Lines are a series of ancient geoglyphs in  the Nazca Desert, in southern PIt has been me… | Nazca lines, Desert  drawing, Peruvian art">
            <a:extLst>
              <a:ext uri="{FF2B5EF4-FFF2-40B4-BE49-F238E27FC236}">
                <a16:creationId xmlns:a16="http://schemas.microsoft.com/office/drawing/2014/main" id="{151BD2B8-F886-4D04-A648-371AAB2F13E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440538" y="5067068"/>
            <a:ext cx="681779"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47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593436" y="177800"/>
            <a:ext cx="9782801" cy="1239837"/>
          </a:xfrm>
        </p:spPr>
        <p:txBody>
          <a:bodyPr vert="horz" lIns="91440" tIns="45720" rIns="91440" bIns="45720" rtlCol="0" anchor="b">
            <a:normAutofit/>
          </a:bodyPr>
          <a:lstStyle/>
          <a:p>
            <a:r>
              <a:rPr lang="en-US" dirty="0"/>
              <a:t>Primer: Number Systems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1593436" y="1828800"/>
                <a:ext cx="9782801" cy="4648200"/>
              </a:xfrm>
              <a:prstGeom prst="rect">
                <a:avLst/>
              </a:prstGeom>
            </p:spPr>
            <p:txBody>
              <a:bodyPr vert="horz" lIns="91440" tIns="45720" rIns="91440" bIns="45720" rtlCol="0">
                <a:normAutofit/>
              </a:bodyPr>
              <a:lstStyle/>
              <a:p>
                <a:pPr indent="-246888">
                  <a:lnSpc>
                    <a:spcPct val="90000"/>
                  </a:lnSpc>
                  <a:spcAft>
                    <a:spcPts val="600"/>
                  </a:spcAft>
                </a:pPr>
                <a:r>
                  <a:rPr lang="en-US" b="1" dirty="0"/>
                  <a:t>Base 60 (Sexagesimal)</a:t>
                </a:r>
              </a:p>
              <a:p>
                <a:pPr indent="-246888">
                  <a:lnSpc>
                    <a:spcPct val="90000"/>
                  </a:lnSpc>
                  <a:spcAft>
                    <a:spcPts val="600"/>
                  </a:spcAft>
                </a:pPr>
                <a:endParaRPr lang="en-US" sz="3000" dirty="0"/>
              </a:p>
              <a:p>
                <a:pPr indent="-246888">
                  <a:lnSpc>
                    <a:spcPct val="120000"/>
                  </a:lnSpc>
                  <a:spcAft>
                    <a:spcPts val="600"/>
                  </a:spcAft>
                </a:pPr>
                <a:r>
                  <a:rPr lang="en-US" sz="1400" dirty="0"/>
                  <a:t>Sexagesimal, also known as base </a:t>
                </a:r>
                <a14:m>
                  <m:oMath xmlns:m="http://schemas.openxmlformats.org/officeDocument/2006/math">
                    <m:r>
                      <a:rPr lang="en-US" sz="1600" b="1" i="1" dirty="0" smtClean="0">
                        <a:latin typeface="Cambria Math" panose="02040503050406030204" pitchFamily="18" charset="0"/>
                      </a:rPr>
                      <m:t>𝟔𝟎</m:t>
                    </m:r>
                  </m:oMath>
                </a14:m>
                <a:r>
                  <a:rPr lang="en-US" sz="1400" dirty="0"/>
                  <a:t> or sexagenary, is a numeral system with </a:t>
                </a:r>
                <a:r>
                  <a:rPr lang="en-US" sz="1400" b="1" dirty="0"/>
                  <a:t>sixty</a:t>
                </a:r>
                <a:r>
                  <a:rPr lang="en-US" sz="1400" dirty="0"/>
                  <a:t> as its base. According to historians, it originated with the ancient Sumerians in the </a:t>
                </a:r>
                <a14:m>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𝒓𝒅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𝒎𝒊𝒍𝒍𝒆𝒏𝒏𝒊𝒖𝒎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𝑩𝑪</m:t>
                    </m:r>
                  </m:oMath>
                </a14:m>
                <a:r>
                  <a:rPr lang="en-US" sz="1400" dirty="0"/>
                  <a:t>, was passed down to the ancient Babylonians, and is still used—in a modified form—for measuring time, angles, and geographic coordinates.</a:t>
                </a:r>
              </a:p>
              <a:p>
                <a:pPr indent="-246888">
                  <a:lnSpc>
                    <a:spcPct val="120000"/>
                  </a:lnSpc>
                  <a:spcAft>
                    <a:spcPts val="600"/>
                  </a:spcAft>
                </a:pPr>
                <a:endParaRPr lang="en-US" sz="1400" dirty="0"/>
              </a:p>
              <a:p>
                <a:pPr indent="-246888">
                  <a:lnSpc>
                    <a:spcPct val="120000"/>
                  </a:lnSpc>
                  <a:spcAft>
                    <a:spcPts val="600"/>
                  </a:spcAft>
                </a:pPr>
                <a:r>
                  <a:rPr lang="en-US" sz="1400" dirty="0"/>
                  <a:t>The number </a:t>
                </a:r>
                <a14:m>
                  <m:oMath xmlns:m="http://schemas.openxmlformats.org/officeDocument/2006/math">
                    <m:r>
                      <a:rPr lang="en-US" sz="1600" b="1" i="1" dirty="0" smtClean="0">
                        <a:latin typeface="Cambria Math" panose="02040503050406030204" pitchFamily="18" charset="0"/>
                      </a:rPr>
                      <m:t>𝟔𝟎</m:t>
                    </m:r>
                  </m:oMath>
                </a14:m>
                <a:r>
                  <a:rPr lang="en-US" sz="1400" dirty="0"/>
                  <a:t>, a superior highly composite number, has twelve factors, namely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𝟏𝟓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𝟑𝟎</m:t>
                    </m:r>
                  </m:oMath>
                </a14:m>
                <a:r>
                  <a:rPr lang="en-US" sz="1400" dirty="0"/>
                  <a:t>, and </a:t>
                </a:r>
                <a14:m>
                  <m:oMath xmlns:m="http://schemas.openxmlformats.org/officeDocument/2006/math">
                    <m:r>
                      <a:rPr lang="en-US" sz="1400" b="1" i="1" dirty="0" smtClean="0">
                        <a:latin typeface="Cambria Math" panose="02040503050406030204" pitchFamily="18" charset="0"/>
                      </a:rPr>
                      <m:t>𝟔𝟎</m:t>
                    </m:r>
                  </m:oMath>
                </a14:m>
                <a:r>
                  <a:rPr lang="en-US" sz="1400" dirty="0"/>
                  <a:t>, of which </a:t>
                </a:r>
                <a14:m>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oMath>
                </a14:m>
                <a:r>
                  <a:rPr lang="en-US" sz="1400" dirty="0"/>
                  <a:t>are prime numbers. With so many factors, many fractions involving sexagesimal numbers are simplified. For example, one hour can be divided evenly into sections of </a:t>
                </a:r>
                <a14:m>
                  <m:oMath xmlns:m="http://schemas.openxmlformats.org/officeDocument/2006/math">
                    <m:r>
                      <a:rPr lang="en-US" sz="1400" b="1" i="1" dirty="0" smtClean="0">
                        <a:latin typeface="Cambria Math" panose="02040503050406030204" pitchFamily="18" charset="0"/>
                      </a:rPr>
                      <m:t>𝟑𝟎</m:t>
                    </m:r>
                  </m:oMath>
                </a14:m>
                <a:r>
                  <a:rPr lang="en-US" sz="1400" dirty="0"/>
                  <a:t> minutes, </a:t>
                </a:r>
                <a14:m>
                  <m:oMath xmlns:m="http://schemas.openxmlformats.org/officeDocument/2006/math">
                    <m:r>
                      <a:rPr lang="en-US" sz="1400" b="1" i="1" dirty="0" smtClean="0">
                        <a:latin typeface="Cambria Math" panose="02040503050406030204" pitchFamily="18" charset="0"/>
                      </a:rPr>
                      <m:t>𝟐𝟎</m:t>
                    </m:r>
                  </m:oMath>
                </a14:m>
                <a:r>
                  <a:rPr lang="en-US" sz="1400" dirty="0"/>
                  <a:t> minutes, </a:t>
                </a:r>
                <a14:m>
                  <m:oMath xmlns:m="http://schemas.openxmlformats.org/officeDocument/2006/math">
                    <m:r>
                      <a:rPr lang="en-US" sz="1400" b="1" i="1" dirty="0" smtClean="0">
                        <a:latin typeface="Cambria Math" panose="02040503050406030204" pitchFamily="18" charset="0"/>
                      </a:rPr>
                      <m:t>𝟏𝟓</m:t>
                    </m:r>
                  </m:oMath>
                </a14:m>
                <a:r>
                  <a:rPr lang="en-US" sz="1400" dirty="0"/>
                  <a:t> minutes, </a:t>
                </a:r>
                <a14:m>
                  <m:oMath xmlns:m="http://schemas.openxmlformats.org/officeDocument/2006/math">
                    <m:r>
                      <a:rPr lang="en-US" sz="1400" b="1" i="1" dirty="0" smtClean="0">
                        <a:latin typeface="Cambria Math" panose="02040503050406030204" pitchFamily="18" charset="0"/>
                      </a:rPr>
                      <m:t>𝟏𝟐</m:t>
                    </m:r>
                  </m:oMath>
                </a14:m>
                <a:r>
                  <a:rPr lang="en-US" sz="1400" dirty="0"/>
                  <a:t> minutes, </a:t>
                </a:r>
                <a14:m>
                  <m:oMath xmlns:m="http://schemas.openxmlformats.org/officeDocument/2006/math">
                    <m:r>
                      <a:rPr lang="en-US" sz="1400" b="1" i="1" dirty="0" smtClean="0">
                        <a:latin typeface="Cambria Math" panose="02040503050406030204" pitchFamily="18" charset="0"/>
                      </a:rPr>
                      <m:t>𝟏𝟎</m:t>
                    </m:r>
                  </m:oMath>
                </a14:m>
                <a:r>
                  <a:rPr lang="en-US" sz="1400" dirty="0"/>
                  <a:t> minutes, </a:t>
                </a:r>
                <a14:m>
                  <m:oMath xmlns:m="http://schemas.openxmlformats.org/officeDocument/2006/math">
                    <m:r>
                      <a:rPr lang="en-US" sz="1400" b="1" i="1" dirty="0" smtClean="0">
                        <a:latin typeface="Cambria Math" panose="02040503050406030204" pitchFamily="18" charset="0"/>
                      </a:rPr>
                      <m:t>𝟔</m:t>
                    </m:r>
                  </m:oMath>
                </a14:m>
                <a:r>
                  <a:rPr lang="en-US" sz="1400" dirty="0"/>
                  <a:t> minutes, </a:t>
                </a:r>
                <a14:m>
                  <m:oMath xmlns:m="http://schemas.openxmlformats.org/officeDocument/2006/math">
                    <m:r>
                      <a:rPr lang="en-US" sz="1400" b="1" i="1" dirty="0" smtClean="0">
                        <a:latin typeface="Cambria Math" panose="02040503050406030204" pitchFamily="18" charset="0"/>
                      </a:rPr>
                      <m:t>𝟓</m:t>
                    </m:r>
                  </m:oMath>
                </a14:m>
                <a:r>
                  <a:rPr lang="en-US" sz="1400" dirty="0"/>
                  <a:t> minutes, </a:t>
                </a:r>
                <a14:m>
                  <m:oMath xmlns:m="http://schemas.openxmlformats.org/officeDocument/2006/math">
                    <m:r>
                      <a:rPr lang="en-US" sz="1400" b="1" i="1" dirty="0" smtClean="0">
                        <a:latin typeface="Cambria Math" panose="02040503050406030204" pitchFamily="18" charset="0"/>
                      </a:rPr>
                      <m:t>𝟒</m:t>
                    </m:r>
                  </m:oMath>
                </a14:m>
                <a:r>
                  <a:rPr lang="en-US" sz="1400" dirty="0"/>
                  <a:t> minutes, </a:t>
                </a:r>
                <a14:m>
                  <m:oMath xmlns:m="http://schemas.openxmlformats.org/officeDocument/2006/math">
                    <m:r>
                      <a:rPr lang="en-US" sz="1400" b="1" i="1" dirty="0" smtClean="0">
                        <a:latin typeface="Cambria Math" panose="02040503050406030204" pitchFamily="18" charset="0"/>
                      </a:rPr>
                      <m:t>𝟑</m:t>
                    </m:r>
                  </m:oMath>
                </a14:m>
                <a:r>
                  <a:rPr lang="en-US" sz="1400" dirty="0"/>
                  <a:t> minutes, </a:t>
                </a:r>
                <a14:m>
                  <m:oMath xmlns:m="http://schemas.openxmlformats.org/officeDocument/2006/math">
                    <m:r>
                      <a:rPr lang="en-US" sz="1400" b="1" i="1" dirty="0" smtClean="0">
                        <a:latin typeface="Cambria Math" panose="02040503050406030204" pitchFamily="18" charset="0"/>
                      </a:rPr>
                      <m:t>𝟐</m:t>
                    </m:r>
                  </m:oMath>
                </a14:m>
                <a:r>
                  <a:rPr lang="en-US" sz="1400" dirty="0"/>
                  <a:t> minutes, and </a:t>
                </a:r>
                <a14:m>
                  <m:oMath xmlns:m="http://schemas.openxmlformats.org/officeDocument/2006/math">
                    <m:r>
                      <a:rPr lang="en-US" sz="1400" b="1" i="1" dirty="0" smtClean="0">
                        <a:latin typeface="Cambria Math" panose="02040503050406030204" pitchFamily="18" charset="0"/>
                      </a:rPr>
                      <m:t>𝟏</m:t>
                    </m:r>
                  </m:oMath>
                </a14:m>
                <a:r>
                  <a:rPr lang="en-US" sz="1400" dirty="0"/>
                  <a:t> minute. </a:t>
                </a:r>
                <a14:m>
                  <m:oMath xmlns:m="http://schemas.openxmlformats.org/officeDocument/2006/math">
                    <m:r>
                      <a:rPr lang="en-US" sz="1600" b="1" i="1" dirty="0" smtClean="0">
                        <a:latin typeface="Cambria Math" panose="02040503050406030204" pitchFamily="18" charset="0"/>
                      </a:rPr>
                      <m:t>𝟔𝟎</m:t>
                    </m:r>
                  </m:oMath>
                </a14:m>
                <a:r>
                  <a:rPr lang="en-US" sz="1400" dirty="0"/>
                  <a:t> is the smallest number that is divisible by every number from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𝒕𝒐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 that is, it is the lowest common multiple of </a:t>
                </a:r>
                <a14:m>
                  <m:oMath xmlns:m="http://schemas.openxmlformats.org/officeDocument/2006/math">
                    <m:r>
                      <a:rPr lang="en-US" sz="1400" b="1" i="1" dirty="0" smtClean="0">
                        <a:latin typeface="Cambria Math" panose="02040503050406030204" pitchFamily="18" charset="0"/>
                      </a:rPr>
                      <m:t>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𝒂𝒏𝒅</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𝟔</m:t>
                    </m:r>
                  </m:oMath>
                </a14:m>
                <a:r>
                  <a:rPr lang="en-US" sz="1400" dirty="0"/>
                  <a:t>.</a:t>
                </a:r>
              </a:p>
              <a:p>
                <a:pPr indent="-246888">
                  <a:lnSpc>
                    <a:spcPct val="120000"/>
                  </a:lnSpc>
                  <a:spcAft>
                    <a:spcPts val="600"/>
                  </a:spcAft>
                </a:pPr>
                <a:endParaRPr lang="en-US" sz="1400" dirty="0"/>
              </a:p>
              <a:p>
                <a:pPr indent="-246888">
                  <a:lnSpc>
                    <a:spcPct val="120000"/>
                  </a:lnSpc>
                  <a:spcAft>
                    <a:spcPts val="600"/>
                  </a:spcAft>
                </a:pPr>
                <a:r>
                  <a:rPr lang="en-US" sz="1400" dirty="0"/>
                  <a:t>Most implementations of sexagesimal are virtual </a:t>
                </a:r>
                <a:r>
                  <a:rPr lang="en-US" sz="1400" b="1" i="1" dirty="0"/>
                  <a:t>hybrids</a:t>
                </a:r>
                <a:r>
                  <a:rPr lang="en-US" sz="1400" dirty="0"/>
                  <a:t> of </a:t>
                </a:r>
                <a14:m>
                  <m:oMath xmlns:m="http://schemas.openxmlformats.org/officeDocument/2006/math">
                    <m:r>
                      <a:rPr lang="en-US" sz="1400" b="1" i="1" dirty="0" smtClean="0">
                        <a:latin typeface="Cambria Math" panose="02040503050406030204" pitchFamily="18" charset="0"/>
                      </a:rPr>
                      <m:t>𝒃𝒂𝒔𝒆</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𝟏𝟎</m:t>
                    </m:r>
                  </m:oMath>
                </a14:m>
                <a:r>
                  <a:rPr lang="en-US" sz="1400" b="1" dirty="0"/>
                  <a:t> </a:t>
                </a:r>
                <a:r>
                  <a:rPr lang="en-US" sz="1400" dirty="0"/>
                  <a:t>and </a:t>
                </a:r>
                <a14:m>
                  <m:oMath xmlns:m="http://schemas.openxmlformats.org/officeDocument/2006/math">
                    <m:r>
                      <a:rPr lang="en-US" sz="1400" b="1" i="1" dirty="0">
                        <a:latin typeface="Cambria Math" panose="02040503050406030204" pitchFamily="18" charset="0"/>
                      </a:rPr>
                      <m:t>𝒃𝒂𝒔𝒆</m:t>
                    </m:r>
                    <m:r>
                      <a:rPr lang="en-US" sz="1400" b="1" i="1" dirty="0">
                        <a:latin typeface="Cambria Math" panose="02040503050406030204" pitchFamily="18" charset="0"/>
                      </a:rPr>
                      <m:t>−</m:t>
                    </m:r>
                    <m:r>
                      <a:rPr lang="en-US" sz="1400" b="1" i="1" dirty="0">
                        <a:latin typeface="Cambria Math" panose="02040503050406030204" pitchFamily="18" charset="0"/>
                      </a:rPr>
                      <m:t>𝟏𝟐</m:t>
                    </m:r>
                  </m:oMath>
                </a14:m>
                <a:r>
                  <a:rPr lang="en-US" sz="1400" b="1" dirty="0"/>
                  <a:t> </a:t>
                </a:r>
                <a:r>
                  <a:rPr lang="en-US" sz="1400" dirty="0"/>
                  <a:t>systems, as they (the implementations) exhibit mathematical properties of both systems.  </a:t>
                </a:r>
                <a:endParaRPr lang="en-US" sz="26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1593436" y="1828800"/>
                <a:ext cx="9782801" cy="4648200"/>
              </a:xfrm>
              <a:prstGeom prst="rect">
                <a:avLst/>
              </a:prstGeom>
              <a:blipFill>
                <a:blip r:embed="rId2"/>
                <a:stretch>
                  <a:fillRect l="-498" t="-131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F941EA1-0F4F-45D1-817B-6D2037B1DCE9}"/>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Tree>
    <p:extLst>
      <p:ext uri="{BB962C8B-B14F-4D97-AF65-F5344CB8AC3E}">
        <p14:creationId xmlns:p14="http://schemas.microsoft.com/office/powerpoint/2010/main" val="60133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dirty="0"/>
              <a:t>Atlantis &amp; Plato’s Ratio</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Plato’s description of Atlantis and compares its measurements to the orbital distances of the planets of the solar system.</a:t>
            </a:r>
          </a:p>
        </p:txBody>
      </p:sp>
    </p:spTree>
    <p:extLst>
      <p:ext uri="{BB962C8B-B14F-4D97-AF65-F5344CB8AC3E}">
        <p14:creationId xmlns:p14="http://schemas.microsoft.com/office/powerpoint/2010/main" val="8863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0" y="1696933"/>
            <a:ext cx="4531142"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Atlantis (Ancient Greek: “Island of Atlas") is an island mentioned in an allegory on the hubris of nations in Plato's works </a:t>
            </a:r>
            <a:r>
              <a:rPr lang="en-US" sz="1600" b="1" dirty="0"/>
              <a:t>Timaeus</a:t>
            </a:r>
            <a:r>
              <a:rPr lang="en-US" sz="1600" dirty="0"/>
              <a:t> and </a:t>
            </a:r>
            <a:r>
              <a:rPr lang="en-US" sz="1600" b="1" dirty="0"/>
              <a:t>Critias</a:t>
            </a:r>
            <a:r>
              <a:rPr lang="en-US" sz="1600" dirty="0"/>
              <a:t>, wherein it represents the antagonist naval power that besieges "Ancient Athens", the pseudo-historic embodiment of Plato's ideal state in The Republic. </a:t>
            </a:r>
          </a:p>
          <a:p>
            <a:pPr indent="-246888">
              <a:lnSpc>
                <a:spcPct val="90000"/>
              </a:lnSpc>
              <a:spcAft>
                <a:spcPts val="600"/>
              </a:spcAft>
            </a:pPr>
            <a:endParaRPr lang="en-US" sz="1600" dirty="0"/>
          </a:p>
          <a:p>
            <a:pPr indent="-246888">
              <a:lnSpc>
                <a:spcPct val="90000"/>
              </a:lnSpc>
              <a:spcAft>
                <a:spcPts val="600"/>
              </a:spcAft>
            </a:pPr>
            <a:r>
              <a:rPr lang="en-US" sz="1600" dirty="0"/>
              <a:t>In the story, Athens repels the Atlantean attack unlike any other nation of the known world, supposedly bearing witness to the superiority of Plato's concept of a state.</a:t>
            </a:r>
          </a:p>
          <a:p>
            <a:pPr indent="-246888">
              <a:lnSpc>
                <a:spcPct val="90000"/>
              </a:lnSpc>
              <a:spcAft>
                <a:spcPts val="600"/>
              </a:spcAft>
            </a:pPr>
            <a:endParaRPr lang="en-US" sz="1600" dirty="0"/>
          </a:p>
          <a:p>
            <a:pPr indent="-246888">
              <a:lnSpc>
                <a:spcPct val="90000"/>
              </a:lnSpc>
              <a:spcAft>
                <a:spcPts val="600"/>
              </a:spcAft>
            </a:pPr>
            <a:r>
              <a:rPr lang="en-US" sz="1600" dirty="0"/>
              <a:t>The story concludes with Atlantis falling out of favor with the deities and submerging into the Atlantic Ocean.</a:t>
            </a:r>
            <a:endParaRPr lang="en-US" sz="1600" b="1"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2"/>
              </a:rPr>
              <a:t>https://en.wikipedia.org/wiki/Atlantis</a:t>
            </a:r>
            <a:endParaRPr lang="en-US" sz="1200" dirty="0"/>
          </a:p>
        </p:txBody>
      </p:sp>
      <p:pic>
        <p:nvPicPr>
          <p:cNvPr id="1026" name="Picture 2" descr="Is this Atlantis, hiding in plain sight in the Sahara? | Newshub">
            <a:extLst>
              <a:ext uri="{FF2B5EF4-FFF2-40B4-BE49-F238E27FC236}">
                <a16:creationId xmlns:a16="http://schemas.microsoft.com/office/drawing/2014/main" id="{8965D507-434A-412A-8D2B-84C3D306AF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2577" y="2284191"/>
            <a:ext cx="5064542" cy="297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0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0" y="1696932"/>
                <a:ext cx="5140742" cy="5133267"/>
              </a:xfrm>
              <a:prstGeom prst="rect">
                <a:avLst/>
              </a:prstGeom>
            </p:spPr>
            <p:txBody>
              <a:bodyPr vert="horz" lIns="91440" tIns="45720" rIns="91440" bIns="45720" rtlCol="0">
                <a:normAutofit/>
              </a:bodyPr>
              <a:lstStyle/>
              <a:p>
                <a:pPr indent="-246888">
                  <a:lnSpc>
                    <a:spcPct val="90000"/>
                  </a:lnSpc>
                  <a:spcAft>
                    <a:spcPts val="600"/>
                  </a:spcAft>
                </a:pPr>
                <a:r>
                  <a:rPr lang="en-US" sz="1600" dirty="0"/>
                  <a:t>Despite its minor importance in Plato's work, the Atlantis story has had a considerable impact on literature. The allegorical aspect of Atlantis was taken up in utopian works of several Renaissance writers, such as Francis Bacon's </a:t>
                </a:r>
                <a:r>
                  <a:rPr lang="en-US" sz="1600" i="1" dirty="0"/>
                  <a:t>New Atlantis </a:t>
                </a:r>
                <a:r>
                  <a:rPr lang="en-US" sz="1600" dirty="0"/>
                  <a:t>and Thomas More's </a:t>
                </a:r>
                <a:r>
                  <a:rPr lang="en-US" sz="1600" i="1" dirty="0"/>
                  <a:t>Utopia</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During the nineteenth-century, the subject gained popularity amongst scholars such as L. Donnelly, author of </a:t>
                </a:r>
                <a:r>
                  <a:rPr lang="en-US" sz="1600" i="1" dirty="0"/>
                  <a:t>Atlantis: The Antediluvian World</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Plato's vague indications of the time of the events (more than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years before his time) and the alleged location of Atlantis ("beyond the Pillars of Hercules") gave rise to much speculation on its existence and subsequent location. </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0" y="1696932"/>
                <a:ext cx="5140742" cy="5133267"/>
              </a:xfrm>
              <a:prstGeom prst="rect">
                <a:avLst/>
              </a:prstGeom>
              <a:blipFill>
                <a:blip r:embed="rId2"/>
                <a:stretch>
                  <a:fillRect l="-592" t="-831" r="-26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D35883E4-9118-465D-B187-1A6BD9144B01}"/>
              </a:ext>
            </a:extLst>
          </p:cNvPr>
          <p:cNvSpPr txBox="1"/>
          <p:nvPr/>
        </p:nvSpPr>
        <p:spPr>
          <a:xfrm>
            <a:off x="1563270" y="6553200"/>
            <a:ext cx="10169942" cy="276999"/>
          </a:xfrm>
          <a:prstGeom prst="rect">
            <a:avLst/>
          </a:prstGeom>
          <a:noFill/>
        </p:spPr>
        <p:txBody>
          <a:bodyPr wrap="square" rtlCol="0">
            <a:spAutoFit/>
          </a:bodyPr>
          <a:lstStyle/>
          <a:p>
            <a:r>
              <a:rPr lang="en-US" sz="1200" dirty="0">
                <a:hlinkClick r:id="rId3"/>
              </a:rPr>
              <a:t>https://en.wikipedia.org/wiki/Atlantis</a:t>
            </a:r>
            <a:endParaRPr lang="en-US" sz="1200" dirty="0"/>
          </a:p>
        </p:txBody>
      </p:sp>
      <p:pic>
        <p:nvPicPr>
          <p:cNvPr id="2050" name="Picture 2">
            <a:extLst>
              <a:ext uri="{FF2B5EF4-FFF2-40B4-BE49-F238E27FC236}">
                <a16:creationId xmlns:a16="http://schemas.microsoft.com/office/drawing/2014/main" id="{62142009-F16E-4339-B774-FD327A480E5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08812" y="2362200"/>
            <a:ext cx="4519774" cy="300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4092782" y="6267451"/>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4000436" y="1676400"/>
            <a:ext cx="4187952" cy="4191000"/>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200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80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enumerates the dimensions of Atlantis using a unit of measure call the </a:t>
                </a:r>
                <a:r>
                  <a:rPr lang="en-US" sz="1600" b="1" dirty="0"/>
                  <a:t>stadion</a:t>
                </a:r>
                <a:r>
                  <a:rPr lang="en-US" sz="1600" dirty="0"/>
                  <a:t> (plural stadia). The stadion was an ancient Greek unit of length, consisting of </a:t>
                </a:r>
                <a14:m>
                  <m:oMath xmlns:m="http://schemas.openxmlformats.org/officeDocument/2006/math">
                    <m:r>
                      <a:rPr lang="en-US" sz="1600" b="1" i="1" dirty="0" smtClean="0">
                        <a:latin typeface="Cambria Math" panose="02040503050406030204" pitchFamily="18" charset="0"/>
                      </a:rPr>
                      <m:t>𝟔𝟎𝟎</m:t>
                    </m:r>
                  </m:oMath>
                </a14:m>
                <a:r>
                  <a:rPr lang="en-US" sz="1600" dirty="0"/>
                  <a:t> Greek feet (podes). It is also sometimes referred to as the stadium (or stade) as it presumably relates to the size of a Greek stadium. The official length of the Olympic stadion is as follows:</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1 </m:t>
                      </m:r>
                      <m:r>
                        <a:rPr lang="en-US" sz="1600" b="0" i="1" smtClean="0">
                          <a:latin typeface="Cambria Math" panose="02040503050406030204" pitchFamily="18" charset="0"/>
                        </a:rPr>
                        <m:t>𝑂𝑙𝑦𝑚𝑝𝑖𝑐</m:t>
                      </m:r>
                      <m:r>
                        <a:rPr lang="en-US" sz="1600" b="0" i="1" smtClean="0">
                          <a:latin typeface="Cambria Math" panose="02040503050406030204" pitchFamily="18" charset="0"/>
                        </a:rPr>
                        <m:t> </m:t>
                      </m:r>
                      <m:r>
                        <a:rPr lang="en-US" sz="1600" b="0" i="1" smtClean="0">
                          <a:latin typeface="Cambria Math" panose="02040503050406030204" pitchFamily="18" charset="0"/>
                        </a:rPr>
                        <m:t>𝑆𝑡𝑎𝑑𝑖𝑜𝑛</m:t>
                      </m:r>
                      <m:r>
                        <a:rPr lang="en-US" sz="1600" i="1">
                          <a:latin typeface="Cambria Math" panose="02040503050406030204" pitchFamily="18" charset="0"/>
                        </a:rPr>
                        <m:t>=</m:t>
                      </m:r>
                      <m:d>
                        <m:dPr>
                          <m:ctrlPr>
                            <a:rPr lang="en-US" sz="1600" b="0" i="1" smtClean="0">
                              <a:latin typeface="Cambria Math" panose="02040503050406030204" pitchFamily="18" charset="0"/>
                            </a:rPr>
                          </m:ctrlPr>
                        </m:dPr>
                        <m:e>
                          <m:r>
                            <a:rPr lang="en-US" sz="1600" b="1" i="0" smtClean="0">
                              <a:latin typeface="Cambria Math" panose="02040503050406030204" pitchFamily="18" charset="0"/>
                            </a:rPr>
                            <m:t>𝟔𝟎𝟎</m:t>
                          </m:r>
                          <m:r>
                            <a:rPr lang="en-US" sz="1600" b="1" i="0" smtClean="0">
                              <a:latin typeface="Cambria Math" panose="02040503050406030204" pitchFamily="18" charset="0"/>
                            </a:rPr>
                            <m:t>∗</m:t>
                          </m:r>
                          <m:r>
                            <a:rPr lang="en-US" sz="1600" b="1" i="0">
                              <a:latin typeface="Cambria Math" panose="02040503050406030204" pitchFamily="18" charset="0"/>
                            </a:rPr>
                            <m:t>𝟐𝟗𝟒</m:t>
                          </m:r>
                          <m:r>
                            <a:rPr lang="en-US" sz="1600" b="1" i="0">
                              <a:latin typeface="Cambria Math" panose="02040503050406030204" pitchFamily="18" charset="0"/>
                            </a:rPr>
                            <m:t>.</m:t>
                          </m:r>
                          <m:r>
                            <a:rPr lang="en-US" sz="1600" b="1" i="0" smtClean="0">
                              <a:latin typeface="Cambria Math" panose="02040503050406030204" pitchFamily="18" charset="0"/>
                            </a:rPr>
                            <m:t>𝟐𝟖</m:t>
                          </m:r>
                          <m:r>
                            <a:rPr lang="en-US" sz="1600" b="1" i="0" smtClean="0">
                              <a:latin typeface="Cambria Math" panose="02040503050406030204" pitchFamily="18" charset="0"/>
                            </a:rPr>
                            <m:t> </m:t>
                          </m:r>
                          <m:r>
                            <a:rPr lang="en-US" sz="1600" b="0" i="1" smtClean="0">
                              <a:latin typeface="Cambria Math" panose="02040503050406030204" pitchFamily="18" charset="0"/>
                            </a:rPr>
                            <m:t>𝑚𝑚</m:t>
                          </m:r>
                        </m:e>
                      </m:d>
                      <m:r>
                        <a:rPr lang="en-US" sz="1600" b="0" i="0" smtClean="0">
                          <a:latin typeface="Cambria Math" panose="02040503050406030204" pitchFamily="18" charset="0"/>
                        </a:rPr>
                        <m:t> </m:t>
                      </m:r>
                      <m:r>
                        <a:rPr lang="en-US" sz="1600" b="0" i="1" smtClean="0">
                          <a:latin typeface="Cambria Math" panose="02040503050406030204" pitchFamily="18" charset="0"/>
                        </a:rPr>
                        <m:t>=</m:t>
                      </m:r>
                      <m:r>
                        <a:rPr lang="en-US" sz="1600" b="1" i="1" smtClean="0">
                          <a:latin typeface="Cambria Math" panose="02040503050406030204" pitchFamily="18" charset="0"/>
                        </a:rPr>
                        <m:t>𝟏𝟕𝟔</m:t>
                      </m:r>
                      <m:r>
                        <a:rPr lang="en-US" sz="1600" b="1" i="1" smtClean="0">
                          <a:latin typeface="Cambria Math" panose="02040503050406030204" pitchFamily="18" charset="0"/>
                        </a:rPr>
                        <m:t>.</m:t>
                      </m:r>
                      <m:r>
                        <a:rPr lang="en-US" sz="1600" b="1" i="1" smtClean="0">
                          <a:latin typeface="Cambria Math" panose="02040503050406030204" pitchFamily="18" charset="0"/>
                        </a:rPr>
                        <m:t>𝟓𝟖</m:t>
                      </m:r>
                      <m:r>
                        <a:rPr lang="en-US" sz="1600" b="1" i="1" smtClean="0">
                          <a:latin typeface="Cambria Math" panose="02040503050406030204" pitchFamily="18" charset="0"/>
                        </a:rPr>
                        <m:t> </m:t>
                      </m:r>
                      <m:r>
                        <a:rPr lang="en-US" sz="1600" b="0" i="1" smtClean="0">
                          <a:latin typeface="Cambria Math" panose="02040503050406030204" pitchFamily="18" charset="0"/>
                        </a:rPr>
                        <m:t>𝑚𝑒𝑡𝑒𝑟𝑠</m:t>
                      </m:r>
                      <m:r>
                        <a:rPr lang="en-US" sz="1600" b="0" i="1" smtClean="0">
                          <a:latin typeface="Cambria Math" panose="02040503050406030204" pitchFamily="18" charset="0"/>
                        </a:rPr>
                        <m:t>=</m:t>
                      </m:r>
                      <m:r>
                        <a:rPr lang="en-US" sz="1600" b="1" i="1" smtClean="0">
                          <a:latin typeface="Cambria Math" panose="02040503050406030204" pitchFamily="18" charset="0"/>
                        </a:rPr>
                        <m:t>𝟏𝟗𝟑</m:t>
                      </m:r>
                      <m:r>
                        <a:rPr lang="en-US" sz="1600" b="1" i="1" smtClean="0">
                          <a:latin typeface="Cambria Math" panose="02040503050406030204" pitchFamily="18" charset="0"/>
                        </a:rPr>
                        <m:t>.</m:t>
                      </m:r>
                      <m:r>
                        <a:rPr lang="en-US" sz="1600" b="1" i="1" smtClean="0">
                          <a:latin typeface="Cambria Math" panose="02040503050406030204" pitchFamily="18" charset="0"/>
                        </a:rPr>
                        <m:t>𝟏𝟎</m:t>
                      </m:r>
                      <m:r>
                        <a:rPr lang="en-US" sz="1600" b="0" i="1" smtClean="0">
                          <a:latin typeface="Cambria Math" panose="02040503050406030204" pitchFamily="18" charset="0"/>
                        </a:rPr>
                        <m:t> </m:t>
                      </m:r>
                      <m:r>
                        <a:rPr lang="en-US" sz="1600" b="0" i="1" smtClean="0">
                          <a:latin typeface="Cambria Math" panose="02040503050406030204" pitchFamily="18" charset="0"/>
                        </a:rPr>
                        <m:t>𝑦𝑎𝑟𝑑𝑠</m:t>
                      </m:r>
                      <m:r>
                        <a:rPr lang="en-US" sz="1600" b="0" i="1" smtClean="0">
                          <a:latin typeface="Cambria Math" panose="02040503050406030204" pitchFamily="18" charset="0"/>
                        </a:rPr>
                        <m:t>=</m:t>
                      </m:r>
                      <m:r>
                        <a:rPr lang="en-US" sz="1600" b="1" i="1" smtClean="0">
                          <a:latin typeface="Cambria Math" panose="02040503050406030204" pitchFamily="18" charset="0"/>
                        </a:rPr>
                        <m:t>𝟓𝟕𝟗</m:t>
                      </m:r>
                      <m:r>
                        <a:rPr lang="en-US" sz="1600" b="1" i="1" smtClean="0">
                          <a:latin typeface="Cambria Math" panose="02040503050406030204" pitchFamily="18" charset="0"/>
                        </a:rPr>
                        <m:t>.</m:t>
                      </m:r>
                      <m:r>
                        <a:rPr lang="en-US" sz="1600" b="1" i="1" smtClean="0">
                          <a:latin typeface="Cambria Math" panose="02040503050406030204" pitchFamily="18" charset="0"/>
                        </a:rPr>
                        <m:t>𝟐𝟗</m:t>
                      </m:r>
                      <m:r>
                        <a:rPr lang="en-US" sz="1600" b="0" i="1" smtClean="0">
                          <a:latin typeface="Cambria Math" panose="02040503050406030204" pitchFamily="18" charset="0"/>
                        </a:rPr>
                        <m:t> </m:t>
                      </m:r>
                      <m:r>
                        <a:rPr lang="en-US" sz="1600" b="0" i="1" smtClean="0">
                          <a:latin typeface="Cambria Math" panose="02040503050406030204" pitchFamily="18" charset="0"/>
                        </a:rPr>
                        <m:t>𝑓𝑒𝑒𝑡</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age Plato gives for Atlantis places it circa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𝑩𝑪𝑬</m:t>
                    </m:r>
                  </m:oMath>
                </a14:m>
                <a:r>
                  <a:rPr lang="en-US" sz="1600" dirty="0"/>
                  <a:t>. Given this, it is unlikely that Atlantis would have been designed and built using a Greek unit of measure. So, the dimensions could be converted values, a clue of some sort, or Plato could just be using the stadion as a placeholder.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800" cy="4686439"/>
              </a:xfrm>
              <a:prstGeom prst="rect">
                <a:avLst/>
              </a:prstGeom>
              <a:blipFill>
                <a:blip r:embed="rId2"/>
                <a:stretch>
                  <a:fillRect l="-312" t="-910" r="-11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 The Stadion (Stadia)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722674" y="5867400"/>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500" dirty="0"/>
              <a:t>The layout of the zones of Atlantis.</a:t>
            </a:r>
          </a:p>
        </p:txBody>
      </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pSp>
        <p:nvGrpSpPr>
          <p:cNvPr id="5" name="Group 4">
            <a:extLst>
              <a:ext uri="{FF2B5EF4-FFF2-40B4-BE49-F238E27FC236}">
                <a16:creationId xmlns:a16="http://schemas.microsoft.com/office/drawing/2014/main" id="{84854A90-F802-4587-97C3-52E22402E2EA}"/>
              </a:ext>
            </a:extLst>
          </p:cNvPr>
          <p:cNvGrpSpPr>
            <a:grpSpLocks noChangeAspect="1"/>
          </p:cNvGrpSpPr>
          <p:nvPr/>
        </p:nvGrpSpPr>
        <p:grpSpPr>
          <a:xfrm>
            <a:off x="2360612" y="2438400"/>
            <a:ext cx="3251122" cy="3166459"/>
            <a:chOff x="2360612" y="2438400"/>
            <a:chExt cx="3251122" cy="3166459"/>
          </a:xfrm>
        </p:grpSpPr>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5611734" y="3226863"/>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54F45DF-F37C-45D1-A255-562254063094}"/>
                </a:ext>
              </a:extLst>
            </p:cNvPr>
            <p:cNvGrpSpPr>
              <a:grpSpLocks noChangeAspect="1"/>
            </p:cNvGrpSpPr>
            <p:nvPr/>
          </p:nvGrpSpPr>
          <p:grpSpPr>
            <a:xfrm>
              <a:off x="2360612" y="2438400"/>
              <a:ext cx="3164156" cy="3166459"/>
              <a:chOff x="1563272" y="1676400"/>
              <a:chExt cx="4187952" cy="4191000"/>
            </a:xfrm>
          </p:grpSpPr>
          <p:sp>
            <p:nvSpPr>
              <p:cNvPr id="19" name="Oval 18">
                <a:extLst>
                  <a:ext uri="{FF2B5EF4-FFF2-40B4-BE49-F238E27FC236}">
                    <a16:creationId xmlns:a16="http://schemas.microsoft.com/office/drawing/2014/main" id="{F21A59FE-8583-44B7-8E05-B77C4CCBACFC}"/>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C8E93C1-BF18-4C09-BDD2-0CED7A0C0782}"/>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70627ED-AE84-433A-888F-A83EADC5FD88}"/>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F93CF9A-5AFC-40D4-A95B-967034E019B6}"/>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A2B4FE0-2820-4778-AE5E-5B77B4ACB7C8}"/>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7CFDFB-3C91-4A5A-9263-7AEF95776E27}"/>
                  </a:ext>
                </a:extLst>
              </p:cNvPr>
              <p:cNvSpPr/>
              <p:nvPr/>
            </p:nvSpPr>
            <p:spPr>
              <a:xfrm>
                <a:off x="3254912" y="3369563"/>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188233FF-750F-4729-A3BD-944499355D6F}"/>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 name="Group 3">
            <a:extLst>
              <a:ext uri="{FF2B5EF4-FFF2-40B4-BE49-F238E27FC236}">
                <a16:creationId xmlns:a16="http://schemas.microsoft.com/office/drawing/2014/main" id="{28B54B7C-D60B-476F-BB7C-0C4431844423}"/>
              </a:ext>
            </a:extLst>
          </p:cNvPr>
          <p:cNvGrpSpPr>
            <a:grpSpLocks noChangeAspect="1"/>
          </p:cNvGrpSpPr>
          <p:nvPr/>
        </p:nvGrpSpPr>
        <p:grpSpPr>
          <a:xfrm>
            <a:off x="7269311" y="679419"/>
            <a:ext cx="2835616" cy="5690109"/>
            <a:chOff x="7269311" y="679419"/>
            <a:chExt cx="2835616" cy="5690109"/>
          </a:xfrm>
        </p:grpSpPr>
        <p:pic>
          <p:nvPicPr>
            <p:cNvPr id="3" name="Picture 2">
              <a:extLst>
                <a:ext uri="{FF2B5EF4-FFF2-40B4-BE49-F238E27FC236}">
                  <a16:creationId xmlns:a16="http://schemas.microsoft.com/office/drawing/2014/main" id="{E011D4E4-D448-4C86-B615-E99748630B27}"/>
                </a:ext>
              </a:extLst>
            </p:cNvPr>
            <p:cNvPicPr>
              <a:picLocks noChangeAspect="1"/>
            </p:cNvPicPr>
            <p:nvPr/>
          </p:nvPicPr>
          <p:blipFill>
            <a:blip r:embed="rId2"/>
            <a:stretch>
              <a:fillRect/>
            </a:stretch>
          </p:blipFill>
          <p:spPr>
            <a:xfrm>
              <a:off x="7273751" y="679419"/>
              <a:ext cx="2831176" cy="5690109"/>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499E0E-6641-4024-969A-CC0194C25B2F}"/>
                    </a:ext>
                  </a:extLst>
                </p:cNvPr>
                <p:cNvSpPr txBox="1"/>
                <p:nvPr/>
              </p:nvSpPr>
              <p:spPr>
                <a:xfrm>
                  <a:off x="773133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𝟏</m:t>
                        </m:r>
                      </m:oMath>
                    </m:oMathPara>
                  </a14:m>
                  <a:endParaRPr lang="en-US" sz="1050" b="1" dirty="0"/>
                </a:p>
              </p:txBody>
            </p:sp>
          </mc:Choice>
          <mc:Fallback xmlns="">
            <p:sp>
              <p:nvSpPr>
                <p:cNvPr id="16" name="TextBox 15">
                  <a:extLst>
                    <a:ext uri="{FF2B5EF4-FFF2-40B4-BE49-F238E27FC236}">
                      <a16:creationId xmlns:a16="http://schemas.microsoft.com/office/drawing/2014/main" id="{AA499E0E-6641-4024-969A-CC0194C25B2F}"/>
                    </a:ext>
                  </a:extLst>
                </p:cNvPr>
                <p:cNvSpPr txBox="1">
                  <a:spLocks noRot="1" noChangeAspect="1" noMove="1" noResize="1" noEditPoints="1" noAdjustHandles="1" noChangeArrowheads="1" noChangeShapeType="1" noTextEdit="1"/>
                </p:cNvSpPr>
                <p:nvPr/>
              </p:nvSpPr>
              <p:spPr>
                <a:xfrm>
                  <a:off x="7731331" y="3393349"/>
                  <a:ext cx="389463" cy="3243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F5AFD78-D901-428D-AA02-C7EFFA39A5E5}"/>
                    </a:ext>
                  </a:extLst>
                </p:cNvPr>
                <p:cNvSpPr txBox="1"/>
                <p:nvPr/>
              </p:nvSpPr>
              <p:spPr>
                <a:xfrm>
                  <a:off x="7999412"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7" name="TextBox 26">
                  <a:extLst>
                    <a:ext uri="{FF2B5EF4-FFF2-40B4-BE49-F238E27FC236}">
                      <a16:creationId xmlns:a16="http://schemas.microsoft.com/office/drawing/2014/main" id="{4F5AFD78-D901-428D-AA02-C7EFFA39A5E5}"/>
                    </a:ext>
                  </a:extLst>
                </p:cNvPr>
                <p:cNvSpPr txBox="1">
                  <a:spLocks noRot="1" noChangeAspect="1" noMove="1" noResize="1" noEditPoints="1" noAdjustHandles="1" noChangeArrowheads="1" noChangeShapeType="1" noTextEdit="1"/>
                </p:cNvSpPr>
                <p:nvPr/>
              </p:nvSpPr>
              <p:spPr>
                <a:xfrm>
                  <a:off x="7999412"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3BCBD55-030D-4121-B16E-A2F1F32DEF52}"/>
                    </a:ext>
                  </a:extLst>
                </p:cNvPr>
                <p:cNvSpPr txBox="1"/>
                <p:nvPr/>
              </p:nvSpPr>
              <p:spPr>
                <a:xfrm>
                  <a:off x="8494607"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𝟐</m:t>
                        </m:r>
                      </m:oMath>
                    </m:oMathPara>
                  </a14:m>
                  <a:endParaRPr lang="en-US" sz="1050" b="1" dirty="0"/>
                </a:p>
              </p:txBody>
            </p:sp>
          </mc:Choice>
          <mc:Fallback xmlns="">
            <p:sp>
              <p:nvSpPr>
                <p:cNvPr id="28" name="TextBox 27">
                  <a:extLst>
                    <a:ext uri="{FF2B5EF4-FFF2-40B4-BE49-F238E27FC236}">
                      <a16:creationId xmlns:a16="http://schemas.microsoft.com/office/drawing/2014/main" id="{03BCBD55-030D-4121-B16E-A2F1F32DEF52}"/>
                    </a:ext>
                  </a:extLst>
                </p:cNvPr>
                <p:cNvSpPr txBox="1">
                  <a:spLocks noRot="1" noChangeAspect="1" noMove="1" noResize="1" noEditPoints="1" noAdjustHandles="1" noChangeArrowheads="1" noChangeShapeType="1" noTextEdit="1"/>
                </p:cNvSpPr>
                <p:nvPr/>
              </p:nvSpPr>
              <p:spPr>
                <a:xfrm>
                  <a:off x="8494607" y="3393349"/>
                  <a:ext cx="389463" cy="3243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CD8AAD-4047-41D6-A396-6F9747B6C58B}"/>
                    </a:ext>
                  </a:extLst>
                </p:cNvPr>
                <p:cNvSpPr txBox="1"/>
                <p:nvPr/>
              </p:nvSpPr>
              <p:spPr>
                <a:xfrm>
                  <a:off x="9009425"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29" name="TextBox 28">
                  <a:extLst>
                    <a:ext uri="{FF2B5EF4-FFF2-40B4-BE49-F238E27FC236}">
                      <a16:creationId xmlns:a16="http://schemas.microsoft.com/office/drawing/2014/main" id="{F5CD8AAD-4047-41D6-A396-6F9747B6C58B}"/>
                    </a:ext>
                  </a:extLst>
                </p:cNvPr>
                <p:cNvSpPr txBox="1">
                  <a:spLocks noRot="1" noChangeAspect="1" noMove="1" noResize="1" noEditPoints="1" noAdjustHandles="1" noChangeArrowheads="1" noChangeShapeType="1" noTextEdit="1"/>
                </p:cNvSpPr>
                <p:nvPr/>
              </p:nvSpPr>
              <p:spPr>
                <a:xfrm>
                  <a:off x="9009425" y="3393349"/>
                  <a:ext cx="389463" cy="3243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A6B78C-EE61-49E8-98C8-73D8706F1CE7}"/>
                    </a:ext>
                  </a:extLst>
                </p:cNvPr>
                <p:cNvSpPr txBox="1"/>
                <p:nvPr/>
              </p:nvSpPr>
              <p:spPr>
                <a:xfrm>
                  <a:off x="9647346"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𝟑</m:t>
                        </m:r>
                      </m:oMath>
                    </m:oMathPara>
                  </a14:m>
                  <a:endParaRPr lang="en-US" sz="1050" b="1" dirty="0"/>
                </a:p>
              </p:txBody>
            </p:sp>
          </mc:Choice>
          <mc:Fallback xmlns="">
            <p:sp>
              <p:nvSpPr>
                <p:cNvPr id="30" name="TextBox 29">
                  <a:extLst>
                    <a:ext uri="{FF2B5EF4-FFF2-40B4-BE49-F238E27FC236}">
                      <a16:creationId xmlns:a16="http://schemas.microsoft.com/office/drawing/2014/main" id="{34A6B78C-EE61-49E8-98C8-73D8706F1CE7}"/>
                    </a:ext>
                  </a:extLst>
                </p:cNvPr>
                <p:cNvSpPr txBox="1">
                  <a:spLocks noRot="1" noChangeAspect="1" noMove="1" noResize="1" noEditPoints="1" noAdjustHandles="1" noChangeArrowheads="1" noChangeShapeType="1" noTextEdit="1"/>
                </p:cNvSpPr>
                <p:nvPr/>
              </p:nvSpPr>
              <p:spPr>
                <a:xfrm>
                  <a:off x="9647346" y="3393349"/>
                  <a:ext cx="389463" cy="3243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A4F7C32-A856-478C-B2FB-5015E4618D5D}"/>
                    </a:ext>
                  </a:extLst>
                </p:cNvPr>
                <p:cNvSpPr txBox="1"/>
                <p:nvPr/>
              </p:nvSpPr>
              <p:spPr>
                <a:xfrm>
                  <a:off x="7269311" y="3393349"/>
                  <a:ext cx="389463" cy="324300"/>
                </a:xfrm>
                <a:prstGeom prst="rect">
                  <a:avLst/>
                </a:prstGeom>
              </p:spPr>
              <p:txBody>
                <a:bodyPr vert="horz" lIns="91440" tIns="45720" rIns="91440" bIns="45720" rtlCol="0">
                  <a:noAutofit/>
                </a:bodyPr>
                <a:lstStyle/>
                <a:p>
                  <a:pPr indent="-246888" algn="ctr">
                    <a:lnSpc>
                      <a:spcPct val="90000"/>
                    </a:lnSpc>
                    <a:spcAft>
                      <a:spcPts val="600"/>
                    </a:spcAft>
                  </a:pPr>
                  <a14:m>
                    <m:oMathPara xmlns:m="http://schemas.openxmlformats.org/officeDocument/2006/math">
                      <m:oMathParaPr>
                        <m:jc m:val="center"/>
                      </m:oMathParaPr>
                      <m:oMath xmlns:m="http://schemas.openxmlformats.org/officeDocument/2006/math">
                        <m:r>
                          <a:rPr lang="en-US" sz="1200" b="1" i="1" dirty="0" smtClean="0">
                            <a:latin typeface="Cambria Math" panose="02040503050406030204" pitchFamily="18" charset="0"/>
                          </a:rPr>
                          <m:t>𝟓</m:t>
                        </m:r>
                      </m:oMath>
                    </m:oMathPara>
                  </a14:m>
                  <a:endParaRPr lang="en-US" sz="1050" b="1" dirty="0"/>
                </a:p>
              </p:txBody>
            </p:sp>
          </mc:Choice>
          <mc:Fallback xmlns="">
            <p:sp>
              <p:nvSpPr>
                <p:cNvPr id="32" name="TextBox 31">
                  <a:extLst>
                    <a:ext uri="{FF2B5EF4-FFF2-40B4-BE49-F238E27FC236}">
                      <a16:creationId xmlns:a16="http://schemas.microsoft.com/office/drawing/2014/main" id="{EA4F7C32-A856-478C-B2FB-5015E4618D5D}"/>
                    </a:ext>
                  </a:extLst>
                </p:cNvPr>
                <p:cNvSpPr txBox="1">
                  <a:spLocks noRot="1" noChangeAspect="1" noMove="1" noResize="1" noEditPoints="1" noAdjustHandles="1" noChangeArrowheads="1" noChangeShapeType="1" noTextEdit="1"/>
                </p:cNvSpPr>
                <p:nvPr/>
              </p:nvSpPr>
              <p:spPr>
                <a:xfrm>
                  <a:off x="7269311" y="3393349"/>
                  <a:ext cx="389463" cy="324300"/>
                </a:xfrm>
                <a:prstGeom prst="rect">
                  <a:avLst/>
                </a:prstGeom>
                <a:blipFill>
                  <a:blip r:embed="rId7"/>
                  <a:stretch>
                    <a:fillRect/>
                  </a:stretch>
                </a:blipFill>
              </p:spPr>
              <p:txBody>
                <a:bodyPr/>
                <a:lstStyle/>
                <a:p>
                  <a:r>
                    <a:rPr lang="en-US">
                      <a:noFill/>
                    </a:rPr>
                    <a:t> </a:t>
                  </a:r>
                </a:p>
              </p:txBody>
            </p:sp>
          </mc:Fallback>
        </mc:AlternateContent>
      </p:grpSp>
      <p:sp>
        <p:nvSpPr>
          <p:cNvPr id="33" name="TextBox 32">
            <a:extLst>
              <a:ext uri="{FF2B5EF4-FFF2-40B4-BE49-F238E27FC236}">
                <a16:creationId xmlns:a16="http://schemas.microsoft.com/office/drawing/2014/main" id="{3CAA52B2-4450-4E1C-9568-AE5B39D8A2E9}"/>
              </a:ext>
            </a:extLst>
          </p:cNvPr>
          <p:cNvSpPr txBox="1"/>
          <p:nvPr/>
        </p:nvSpPr>
        <p:spPr>
          <a:xfrm>
            <a:off x="7757840" y="6179769"/>
            <a:ext cx="444003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The breadth of each zone (in stadia)</a:t>
            </a:r>
          </a:p>
        </p:txBody>
      </p:sp>
    </p:spTree>
    <p:extLst>
      <p:ext uri="{BB962C8B-B14F-4D97-AF65-F5344CB8AC3E}">
        <p14:creationId xmlns:p14="http://schemas.microsoft.com/office/powerpoint/2010/main" val="296522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Atlantis was created by a god named Poseidon for his mortal bride, Cleito</a:t>
            </a:r>
            <a:r>
              <a:rPr lang="en-US" sz="1600" b="0" i="0" dirty="0">
                <a:effectLst/>
              </a:rPr>
              <a:t>. </a:t>
            </a:r>
          </a:p>
          <a:p>
            <a:pPr indent="-246888">
              <a:lnSpc>
                <a:spcPct val="90000"/>
              </a:lnSpc>
              <a:spcAft>
                <a:spcPts val="600"/>
              </a:spcAft>
            </a:pPr>
            <a:endParaRPr lang="en-US" sz="1600" dirty="0"/>
          </a:p>
          <a:p>
            <a:pPr indent="-246888">
              <a:lnSpc>
                <a:spcPct val="90000"/>
              </a:lnSpc>
              <a:spcAft>
                <a:spcPts val="600"/>
              </a:spcAft>
            </a:pPr>
            <a:r>
              <a:rPr lang="en-US" sz="1600" b="0" i="0" dirty="0">
                <a:effectLst/>
              </a:rPr>
              <a:t>For her, he “</a:t>
            </a:r>
            <a:r>
              <a:rPr lang="en-US" sz="1600" dirty="0"/>
              <a:t>e</a:t>
            </a:r>
            <a:r>
              <a:rPr lang="en-US" sz="1600" b="0" i="0" dirty="0">
                <a:effectLst/>
              </a:rPr>
              <a:t>nclosed the hill in which she dwelt all round, making alternate </a:t>
            </a:r>
            <a:r>
              <a:rPr lang="en-US" sz="1600" b="1" i="0" dirty="0">
                <a:effectLst/>
              </a:rPr>
              <a:t>zones</a:t>
            </a:r>
            <a:r>
              <a:rPr lang="en-US" sz="1600" b="0" i="0" dirty="0">
                <a:effectLst/>
              </a:rPr>
              <a:t> of sea and land larger and smaller, encircling one another; there were two of land and three of water, which he turned as with a lathe, each having its circumference equidistant every way from the center”.</a:t>
            </a:r>
          </a:p>
          <a:p>
            <a:pPr indent="-246888">
              <a:lnSpc>
                <a:spcPct val="90000"/>
              </a:lnSpc>
              <a:spcAft>
                <a:spcPts val="600"/>
              </a:spcAft>
            </a:pPr>
            <a:endParaRPr lang="en-US" sz="16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extLst>
              <p:ext uri="{D42A27DB-BD31-4B8C-83A1-F6EECF244321}">
                <p14:modId xmlns:p14="http://schemas.microsoft.com/office/powerpoint/2010/main" val="1324240622"/>
              </p:ext>
            </p:extLst>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8588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goes on to describe the island where Atlantis is located, how the land was divided amongst the ten princes (sons of Poseidon and Cleito), and then provides an abridged genealogy of the “family of the ten princes”.</a:t>
            </a:r>
          </a:p>
          <a:p>
            <a:pPr indent="-246888">
              <a:lnSpc>
                <a:spcPct val="90000"/>
              </a:lnSpc>
              <a:spcAft>
                <a:spcPts val="600"/>
              </a:spcAft>
            </a:pPr>
            <a:endParaRPr lang="en-US" sz="1600" dirty="0"/>
          </a:p>
          <a:p>
            <a:pPr indent="-246888">
              <a:lnSpc>
                <a:spcPct val="90000"/>
              </a:lnSpc>
              <a:spcAft>
                <a:spcPts val="600"/>
              </a:spcAft>
            </a:pPr>
            <a:endParaRPr lang="en-US" sz="1500" dirty="0"/>
          </a:p>
        </p:txBody>
      </p:sp>
      <p:graphicFrame>
        <p:nvGraphicFramePr>
          <p:cNvPr id="12" name="Table 5">
            <a:extLst>
              <a:ext uri="{FF2B5EF4-FFF2-40B4-BE49-F238E27FC236}">
                <a16:creationId xmlns:a16="http://schemas.microsoft.com/office/drawing/2014/main" id="{B81B94BB-B6E3-494F-9B31-BE5EDEAA10E8}"/>
              </a:ext>
            </a:extLst>
          </p:cNvPr>
          <p:cNvGraphicFramePr>
            <a:graphicFrameLocks noGrp="1"/>
          </p:cNvGraphicFramePr>
          <p:nvPr/>
        </p:nvGraphicFramePr>
        <p:xfrm>
          <a:off x="5561012" y="1677033"/>
          <a:ext cx="5943599" cy="4701680"/>
        </p:xfrm>
        <a:graphic>
          <a:graphicData uri="http://schemas.openxmlformats.org/drawingml/2006/table">
            <a:tbl>
              <a:tblPr firstRow="1" bandRow="1">
                <a:tableStyleId>{7E9639D4-E3E2-4D34-9284-5A2195B3D0D7}</a:tableStyleId>
              </a:tblPr>
              <a:tblGrid>
                <a:gridCol w="1499787">
                  <a:extLst>
                    <a:ext uri="{9D8B030D-6E8A-4147-A177-3AD203B41FA5}">
                      <a16:colId xmlns:a16="http://schemas.microsoft.com/office/drawing/2014/main" val="4120881833"/>
                    </a:ext>
                  </a:extLst>
                </a:gridCol>
                <a:gridCol w="4443812">
                  <a:extLst>
                    <a:ext uri="{9D8B030D-6E8A-4147-A177-3AD203B41FA5}">
                      <a16:colId xmlns:a16="http://schemas.microsoft.com/office/drawing/2014/main" val="1886502136"/>
                    </a:ext>
                  </a:extLst>
                </a:gridCol>
              </a:tblGrid>
              <a:tr h="281386">
                <a:tc>
                  <a:txBody>
                    <a:bodyPr/>
                    <a:lstStyle/>
                    <a:p>
                      <a:r>
                        <a:rPr lang="en-US" sz="1500" dirty="0"/>
                        <a:t>Zone</a:t>
                      </a:r>
                    </a:p>
                  </a:txBody>
                  <a:tcPr marL="77170" marR="77170" marT="38585" marB="38585"/>
                </a:tc>
                <a:tc>
                  <a:txBody>
                    <a:bodyPr/>
                    <a:lstStyle/>
                    <a:p>
                      <a:r>
                        <a:rPr lang="en-US" sz="1500" dirty="0"/>
                        <a:t>Plato’s Description</a:t>
                      </a:r>
                    </a:p>
                  </a:txBody>
                  <a:tcPr marL="77170" marR="77170" marT="38585" marB="38585"/>
                </a:tc>
                <a:extLst>
                  <a:ext uri="{0D108BD9-81ED-4DB2-BD59-A6C34878D82A}">
                    <a16:rowId xmlns:a16="http://schemas.microsoft.com/office/drawing/2014/main" val="4230979686"/>
                  </a:ext>
                </a:extLst>
              </a:tr>
              <a:tr h="471047">
                <a:tc>
                  <a:txBody>
                    <a:bodyPr/>
                    <a:lstStyle/>
                    <a:p>
                      <a:r>
                        <a:rPr lang="en-US" sz="1500" dirty="0"/>
                        <a:t>Center Island</a:t>
                      </a:r>
                    </a:p>
                  </a:txBody>
                  <a:tcPr marL="77170" marR="77170" marT="38585" marB="38585"/>
                </a:tc>
                <a:tc>
                  <a:txBody>
                    <a:bodyPr/>
                    <a:lstStyle/>
                    <a:p>
                      <a:pPr indent="-246888">
                        <a:lnSpc>
                          <a:spcPct val="90000"/>
                        </a:lnSpc>
                        <a:spcAft>
                          <a:spcPts val="600"/>
                        </a:spcAft>
                      </a:pPr>
                      <a:r>
                        <a:rPr lang="en-US" sz="1500" dirty="0"/>
                        <a:t>“The island in which the palace was situated had a </a:t>
                      </a:r>
                      <a:r>
                        <a:rPr lang="en-US" sz="1500" b="1" dirty="0"/>
                        <a:t>diameter</a:t>
                      </a:r>
                      <a:r>
                        <a:rPr lang="en-US" sz="1500" dirty="0"/>
                        <a:t> of </a:t>
                      </a:r>
                      <a:r>
                        <a:rPr lang="en-US" sz="1500" b="1" dirty="0"/>
                        <a:t>five</a:t>
                      </a:r>
                      <a:r>
                        <a:rPr lang="en-US" sz="1500" dirty="0"/>
                        <a:t> stadia”.</a:t>
                      </a:r>
                    </a:p>
                  </a:txBody>
                  <a:tcPr marL="77170" marR="77170" marT="38585" marB="38585"/>
                </a:tc>
                <a:extLst>
                  <a:ext uri="{0D108BD9-81ED-4DB2-BD59-A6C34878D82A}">
                    <a16:rowId xmlns:a16="http://schemas.microsoft.com/office/drawing/2014/main" val="1036367485"/>
                  </a:ext>
                </a:extLst>
              </a:tr>
              <a:tr h="471047">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“…the one which surrounded the central island was a [</a:t>
                      </a:r>
                      <a:r>
                        <a:rPr lang="en-US" sz="1500" b="1" dirty="0"/>
                        <a:t>one</a:t>
                      </a:r>
                      <a:r>
                        <a:rPr lang="en-US" sz="1500" dirty="0"/>
                        <a:t>] stadium only [in breadth]”.</a:t>
                      </a:r>
                    </a:p>
                  </a:txBody>
                  <a:tcPr marL="77170" marR="77170" marT="38585" marB="38585"/>
                </a:tc>
                <a:extLst>
                  <a:ext uri="{0D108BD9-81ED-4DB2-BD59-A6C34878D82A}">
                    <a16:rowId xmlns:a16="http://schemas.microsoft.com/office/drawing/2014/main" val="410117545"/>
                  </a:ext>
                </a:extLst>
              </a:tr>
              <a:tr h="471047">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“…the next two zones, the one of water, the other of </a:t>
                      </a:r>
                      <a:r>
                        <a:rPr lang="en-US" sz="1500" b="1" dirty="0"/>
                        <a:t>land</a:t>
                      </a:r>
                      <a:r>
                        <a:rPr lang="en-US" sz="1500" dirty="0"/>
                        <a:t>,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884388555"/>
                  </a:ext>
                </a:extLst>
              </a:tr>
              <a:tr h="471047">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“…the next two zones, the one of </a:t>
                      </a:r>
                      <a:r>
                        <a:rPr lang="en-US" sz="1500" b="1" dirty="0"/>
                        <a:t>water</a:t>
                      </a:r>
                      <a:r>
                        <a:rPr lang="en-US" sz="1500" dirty="0"/>
                        <a:t>, the other of land, were </a:t>
                      </a:r>
                      <a:r>
                        <a:rPr lang="en-US" sz="1500" b="1" dirty="0"/>
                        <a:t>two</a:t>
                      </a:r>
                      <a:r>
                        <a:rPr lang="en-US" sz="1500" dirty="0"/>
                        <a:t> stadia [in breadth]”.</a:t>
                      </a:r>
                    </a:p>
                  </a:txBody>
                  <a:tcPr marL="77170" marR="77170" marT="38585" marB="38585"/>
                </a:tc>
                <a:extLst>
                  <a:ext uri="{0D108BD9-81ED-4DB2-BD59-A6C34878D82A}">
                    <a16:rowId xmlns:a16="http://schemas.microsoft.com/office/drawing/2014/main" val="1120386120"/>
                  </a:ext>
                </a:extLst>
              </a:tr>
              <a:tr h="471047">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1" dirty="0"/>
                        <a:t>land</a:t>
                      </a:r>
                      <a:r>
                        <a:rPr lang="en-US" sz="1500" dirty="0"/>
                        <a:t> which came next of equal breadth”.</a:t>
                      </a:r>
                    </a:p>
                  </a:txBody>
                  <a:tcPr marL="77170" marR="77170" marT="38585" marB="38585"/>
                </a:tc>
                <a:extLst>
                  <a:ext uri="{0D108BD9-81ED-4DB2-BD59-A6C34878D82A}">
                    <a16:rowId xmlns:a16="http://schemas.microsoft.com/office/drawing/2014/main" val="3843130582"/>
                  </a:ext>
                </a:extLst>
              </a:tr>
              <a:tr h="471047">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“…the </a:t>
                      </a:r>
                      <a:r>
                        <a:rPr lang="en-US" sz="1500" b="0" dirty="0"/>
                        <a:t>largest</a:t>
                      </a:r>
                      <a:r>
                        <a:rPr lang="en-US" sz="1500" dirty="0"/>
                        <a:t> of the zones…was </a:t>
                      </a:r>
                      <a:r>
                        <a:rPr lang="en-US" sz="1500" b="1" dirty="0"/>
                        <a:t>three</a:t>
                      </a:r>
                      <a:r>
                        <a:rPr lang="en-US" sz="1500" dirty="0"/>
                        <a:t> stadia in breadth, and the zone of </a:t>
                      </a:r>
                      <a:r>
                        <a:rPr lang="en-US" sz="1500" b="0" dirty="0"/>
                        <a:t>land</a:t>
                      </a:r>
                      <a:r>
                        <a:rPr lang="en-US" sz="1500" dirty="0"/>
                        <a:t> which came next of equal breadth”.</a:t>
                      </a:r>
                    </a:p>
                  </a:txBody>
                  <a:tcPr marL="77170" marR="77170" marT="38585" marB="38585"/>
                </a:tc>
                <a:extLst>
                  <a:ext uri="{0D108BD9-81ED-4DB2-BD59-A6C34878D82A}">
                    <a16:rowId xmlns:a16="http://schemas.microsoft.com/office/drawing/2014/main" val="1441339797"/>
                  </a:ext>
                </a:extLst>
              </a:tr>
              <a:tr h="471047">
                <a:tc>
                  <a:txBody>
                    <a:bodyPr/>
                    <a:lstStyle/>
                    <a:p>
                      <a:r>
                        <a:rPr lang="en-US" sz="1500" dirty="0"/>
                        <a:t>Sea Wall</a:t>
                      </a:r>
                    </a:p>
                  </a:txBody>
                  <a:tcPr marL="77170" marR="77170" marT="38585" marB="38585"/>
                </a:tc>
                <a:tc>
                  <a:txBody>
                    <a:bodyPr/>
                    <a:lstStyle/>
                    <a:p>
                      <a:r>
                        <a:rPr lang="en-US" sz="1500" dirty="0"/>
                        <a:t>“.. a wall which began at the sea and went all round: this was everywhere distant </a:t>
                      </a:r>
                      <a:r>
                        <a:rPr lang="en-US" sz="1500" b="1" dirty="0"/>
                        <a:t>fifty</a:t>
                      </a:r>
                      <a:r>
                        <a:rPr lang="en-US" sz="1500" dirty="0"/>
                        <a:t> stadia from the largest zone </a:t>
                      </a:r>
                      <a:r>
                        <a:rPr lang="en-US" sz="1600" b="1" u="sng" dirty="0"/>
                        <a:t>or</a:t>
                      </a:r>
                      <a:r>
                        <a:rPr lang="en-US" sz="1500" dirty="0"/>
                        <a:t> harbour”.</a:t>
                      </a:r>
                    </a:p>
                  </a:txBody>
                  <a:tcPr marL="77170" marR="77170" marT="38585" marB="38585"/>
                </a:tc>
                <a:extLst>
                  <a:ext uri="{0D108BD9-81ED-4DB2-BD59-A6C34878D82A}">
                    <a16:rowId xmlns:a16="http://schemas.microsoft.com/office/drawing/2014/main" val="2067309440"/>
                  </a:ext>
                </a:extLst>
              </a:tr>
            </a:tbl>
          </a:graphicData>
        </a:graphic>
      </p:graphicFrame>
      <p:sp>
        <p:nvSpPr>
          <p:cNvPr id="6" name="Title 12">
            <a:extLst>
              <a:ext uri="{FF2B5EF4-FFF2-40B4-BE49-F238E27FC236}">
                <a16:creationId xmlns:a16="http://schemas.microsoft.com/office/drawing/2014/main" id="{44BA6BB3-2D31-457A-B05E-797BD2F62845}"/>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3936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states that “</a:t>
            </a:r>
            <a:r>
              <a:rPr lang="en-US" sz="1600" b="0" i="0" dirty="0">
                <a:effectLst/>
              </a:rPr>
              <a:t>beginning from the sea they bored a canal…which they carried through to the outermost zone, making a passage from the sea up to this, which became a harbour”. </a:t>
            </a:r>
          </a:p>
          <a:p>
            <a:pPr indent="-246888">
              <a:lnSpc>
                <a:spcPct val="90000"/>
              </a:lnSpc>
              <a:spcAft>
                <a:spcPts val="600"/>
              </a:spcAft>
            </a:pPr>
            <a:endParaRPr lang="en-US" sz="1600" b="0" i="0" dirty="0">
              <a:effectLst/>
            </a:endParaRPr>
          </a:p>
          <a:p>
            <a:pPr indent="-246888">
              <a:lnSpc>
                <a:spcPct val="90000"/>
              </a:lnSpc>
              <a:spcAft>
                <a:spcPts val="600"/>
              </a:spcAft>
            </a:pPr>
            <a:r>
              <a:rPr lang="en-US" sz="1600" b="0" i="0" dirty="0">
                <a:effectLst/>
              </a:rPr>
              <a:t>This means that the last zone of water was “cut” open to connect it to the sea. </a:t>
            </a:r>
            <a:r>
              <a:rPr lang="en-US" sz="1600" dirty="0"/>
              <a:t>Doing so created a harbor starting from this last zone. Since it is not possible to determine where a zone of water ends, and a sea harbor begins, cutting open the last zone increased its breadth.</a:t>
            </a:r>
          </a:p>
        </p:txBody>
      </p:sp>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endParaRPr lang="en-US"/>
                        </a:p>
                      </a:txBody>
                      <a:tcPr marL="77170" marR="77170" marT="38585" marB="38585">
                        <a:blipFill>
                          <a:blip r:embed="rId2"/>
                          <a:stretch>
                            <a:fillRect l="-120673" t="-96809" r="-237019" b="-604255"/>
                          </a:stretch>
                        </a:blipFill>
                      </a:tcPr>
                    </a:tc>
                    <a:tc>
                      <a:txBody>
                        <a:bodyPr/>
                        <a:lstStyle/>
                        <a:p>
                          <a:endParaRPr lang="en-US"/>
                        </a:p>
                      </a:txBody>
                      <a:tcPr marL="77170" marR="77170" marT="38585" marB="38585">
                        <a:blipFill>
                          <a:blip r:embed="rId2"/>
                          <a:stretch>
                            <a:fillRect l="-177907" t="-96809" r="-91085" b="-604255"/>
                          </a:stretch>
                        </a:blipFill>
                      </a:tcPr>
                    </a:tc>
                    <a:tc>
                      <a:txBody>
                        <a:bodyPr/>
                        <a:lstStyle/>
                        <a:p>
                          <a:endParaRPr lang="en-US"/>
                        </a:p>
                      </a:txBody>
                      <a:tcPr marL="77170" marR="77170" marT="38585" marB="38585">
                        <a:blipFill>
                          <a:blip r:embed="rId2"/>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196809" r="-237019" b="-504255"/>
                          </a:stretch>
                        </a:blipFill>
                      </a:tcPr>
                    </a:tc>
                    <a:tc>
                      <a:txBody>
                        <a:bodyPr/>
                        <a:lstStyle/>
                        <a:p>
                          <a:endParaRPr lang="en-US"/>
                        </a:p>
                      </a:txBody>
                      <a:tcPr marL="77170" marR="77170" marT="38585" marB="38585">
                        <a:blipFill>
                          <a:blip r:embed="rId2"/>
                          <a:stretch>
                            <a:fillRect l="-177907" t="-196809" r="-91085" b="-504255"/>
                          </a:stretch>
                        </a:blipFill>
                      </a:tcPr>
                    </a:tc>
                    <a:tc>
                      <a:txBody>
                        <a:bodyPr/>
                        <a:lstStyle/>
                        <a:p>
                          <a:endParaRPr lang="en-US"/>
                        </a:p>
                      </a:txBody>
                      <a:tcPr marL="77170" marR="77170" marT="38585" marB="38585">
                        <a:blipFill>
                          <a:blip r:embed="rId2"/>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293684" r="-237019" b="-398947"/>
                          </a:stretch>
                        </a:blipFill>
                      </a:tcPr>
                    </a:tc>
                    <a:tc>
                      <a:txBody>
                        <a:bodyPr/>
                        <a:lstStyle/>
                        <a:p>
                          <a:endParaRPr lang="en-US"/>
                        </a:p>
                      </a:txBody>
                      <a:tcPr marL="77170" marR="77170" marT="38585" marB="38585">
                        <a:blipFill>
                          <a:blip r:embed="rId2"/>
                          <a:stretch>
                            <a:fillRect l="-177907" t="-293684" r="-91085" b="-398947"/>
                          </a:stretch>
                        </a:blipFill>
                      </a:tcPr>
                    </a:tc>
                    <a:tc>
                      <a:txBody>
                        <a:bodyPr/>
                        <a:lstStyle/>
                        <a:p>
                          <a:endParaRPr lang="en-US"/>
                        </a:p>
                      </a:txBody>
                      <a:tcPr marL="77170" marR="77170" marT="38585" marB="38585">
                        <a:blipFill>
                          <a:blip r:embed="rId2"/>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397872" r="-237019" b="-303191"/>
                          </a:stretch>
                        </a:blipFill>
                      </a:tcPr>
                    </a:tc>
                    <a:tc>
                      <a:txBody>
                        <a:bodyPr/>
                        <a:lstStyle/>
                        <a:p>
                          <a:endParaRPr lang="en-US"/>
                        </a:p>
                      </a:txBody>
                      <a:tcPr marL="77170" marR="77170" marT="38585" marB="38585">
                        <a:blipFill>
                          <a:blip r:embed="rId2"/>
                          <a:stretch>
                            <a:fillRect l="-177907" t="-397872" r="-91085" b="-303191"/>
                          </a:stretch>
                        </a:blipFill>
                      </a:tcPr>
                    </a:tc>
                    <a:tc>
                      <a:txBody>
                        <a:bodyPr/>
                        <a:lstStyle/>
                        <a:p>
                          <a:endParaRPr lang="en-US"/>
                        </a:p>
                      </a:txBody>
                      <a:tcPr marL="77170" marR="77170" marT="38585" marB="38585">
                        <a:blipFill>
                          <a:blip r:embed="rId2"/>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2"/>
                          <a:stretch>
                            <a:fillRect l="-120673" t="-497872" r="-237019" b="-203191"/>
                          </a:stretch>
                        </a:blipFill>
                      </a:tcPr>
                    </a:tc>
                    <a:tc>
                      <a:txBody>
                        <a:bodyPr/>
                        <a:lstStyle/>
                        <a:p>
                          <a:endParaRPr lang="en-US"/>
                        </a:p>
                      </a:txBody>
                      <a:tcPr marL="77170" marR="77170" marT="38585" marB="38585">
                        <a:blipFill>
                          <a:blip r:embed="rId2"/>
                          <a:stretch>
                            <a:fillRect l="-177907" t="-497872" r="-91085" b="-203191"/>
                          </a:stretch>
                        </a:blipFill>
                      </a:tcPr>
                    </a:tc>
                    <a:tc>
                      <a:txBody>
                        <a:bodyPr/>
                        <a:lstStyle/>
                        <a:p>
                          <a:endParaRPr lang="en-US"/>
                        </a:p>
                      </a:txBody>
                      <a:tcPr marL="77170" marR="77170" marT="38585" marB="38585">
                        <a:blipFill>
                          <a:blip r:embed="rId2"/>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2"/>
                          <a:stretch>
                            <a:fillRect l="-120673" t="-591579" r="-237019" b="-101053"/>
                          </a:stretch>
                        </a:blipFill>
                      </a:tcPr>
                    </a:tc>
                    <a:tc>
                      <a:txBody>
                        <a:bodyPr/>
                        <a:lstStyle/>
                        <a:p>
                          <a:endParaRPr lang="en-US"/>
                        </a:p>
                      </a:txBody>
                      <a:tcPr marL="77170" marR="77170" marT="38585" marB="38585">
                        <a:blipFill>
                          <a:blip r:embed="rId2"/>
                          <a:stretch>
                            <a:fillRect l="-177907" t="-591579" r="-91085" b="-101053"/>
                          </a:stretch>
                        </a:blipFill>
                      </a:tcPr>
                    </a:tc>
                    <a:tc>
                      <a:txBody>
                        <a:bodyPr/>
                        <a:lstStyle/>
                        <a:p>
                          <a:endParaRPr lang="en-US"/>
                        </a:p>
                      </a:txBody>
                      <a:tcPr marL="77170" marR="77170" marT="38585" marB="38585">
                        <a:blipFill>
                          <a:blip r:embed="rId2"/>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endParaRPr lang="en-US"/>
                        </a:p>
                      </a:txBody>
                      <a:tcPr marL="77170" marR="77170" marT="38585" marB="38585">
                        <a:blipFill>
                          <a:blip r:embed="rId2"/>
                          <a:stretch>
                            <a:fillRect l="-120673" t="-698936" r="-237019" b="-2128"/>
                          </a:stretch>
                        </a:blipFill>
                      </a:tcPr>
                    </a:tc>
                    <a:tc>
                      <a:txBody>
                        <a:bodyPr/>
                        <a:lstStyle/>
                        <a:p>
                          <a:endParaRPr lang="en-US"/>
                        </a:p>
                      </a:txBody>
                      <a:tcPr marL="77170" marR="77170" marT="38585" marB="38585">
                        <a:blipFill>
                          <a:blip r:embed="rId2"/>
                          <a:stretch>
                            <a:fillRect l="-177907" t="-698936" r="-91085" b="-2128"/>
                          </a:stretch>
                        </a:blipFill>
                      </a:tcPr>
                    </a:tc>
                    <a:tc>
                      <a:txBody>
                        <a:bodyPr/>
                        <a:lstStyle/>
                        <a:p>
                          <a:endParaRPr lang="en-US"/>
                        </a:p>
                      </a:txBody>
                      <a:tcPr marL="77170" marR="77170" marT="38585" marB="38585">
                        <a:blipFill>
                          <a:blip r:embed="rId2"/>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29713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35405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Plato also states the sea wall “was everywhere distant fifty stadia from the largest zone </a:t>
                </a:r>
                <a:r>
                  <a:rPr lang="en-US" sz="1600" b="1" i="1" dirty="0"/>
                  <a:t>or</a:t>
                </a:r>
                <a:r>
                  <a:rPr lang="en-US" sz="1600" dirty="0"/>
                  <a:t> harbour”. </a:t>
                </a:r>
              </a:p>
              <a:p>
                <a:pPr indent="-246888">
                  <a:lnSpc>
                    <a:spcPct val="90000"/>
                  </a:lnSpc>
                  <a:spcAft>
                    <a:spcPts val="600"/>
                  </a:spcAft>
                </a:pPr>
                <a:endParaRPr lang="en-US" sz="1600" dirty="0"/>
              </a:p>
              <a:p>
                <a:pPr indent="-246888">
                  <a:lnSpc>
                    <a:spcPct val="90000"/>
                  </a:lnSpc>
                  <a:spcAft>
                    <a:spcPts val="600"/>
                  </a:spcAft>
                </a:pPr>
                <a:r>
                  <a:rPr lang="en-US" sz="1600" dirty="0"/>
                  <a:t>Since he never specifies the breadth of the harbor outside of the last zone, an exact radius/diameter for the sea wall cannot be extrapolated. All that can be inferred is that the radius of the sea wall is at least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t> Stadia.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3540540" cy="4686439"/>
              </a:xfrm>
              <a:prstGeom prst="rect">
                <a:avLst/>
              </a:prstGeom>
              <a:blipFill>
                <a:blip r:embed="rId2"/>
                <a:stretch>
                  <a:fillRect l="-861" t="-910" r="-3787"/>
                </a:stretch>
              </a:blipFill>
            </p:spPr>
            <p:txBody>
              <a:bodyPr/>
              <a:lstStyle/>
              <a:p>
                <a:r>
                  <a:rPr lang="en-US">
                    <a:noFill/>
                  </a:rPr>
                  <a:t> </a:t>
                </a:r>
              </a:p>
            </p:txBody>
          </p:sp>
        </mc:Fallback>
      </mc:AlternateContent>
      <p:sp>
        <p:nvSpPr>
          <p:cNvPr id="11" name="Title 12">
            <a:extLst>
              <a:ext uri="{FF2B5EF4-FFF2-40B4-BE49-F238E27FC236}">
                <a16:creationId xmlns:a16="http://schemas.microsoft.com/office/drawing/2014/main" id="{AB38E542-7C08-4E7E-9ED9-3EBA29956C03}"/>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 gives the following measurements for the city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1 </m:t>
                                </m:r>
                                <m:r>
                                  <a:rPr lang="en-US" sz="1500" i="1" dirty="0" smtClean="0">
                                    <a:latin typeface="Cambria Math" panose="02040503050406030204" pitchFamily="18" charset="0"/>
                                  </a:rPr>
                                  <m:t>𝑆𝑡𝑎𝑑𝑖𝑜𝑛</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5.5 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7.5 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3 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10.5 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21 </m:t>
                                </m:r>
                                <m:r>
                                  <a:rPr lang="en-US" sz="1500" i="1"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3 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latin typeface="Cambria Math" panose="02040503050406030204" pitchFamily="18" charset="0"/>
                                  </a:rPr>
                                  <m:t>13.5 </m:t>
                                </m:r>
                                <m:r>
                                  <a:rPr lang="en-US" sz="1500" i="1"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27 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50 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63.5 </m:t>
                                </m:r>
                                <m:r>
                                  <a:rPr lang="en-US" sz="1500" i="1" dirty="0" smtClean="0">
                                    <a:latin typeface="Cambria Math" panose="02040503050406030204" pitchFamily="18" charset="0"/>
                                  </a:rPr>
                                  <m:t>𝑆𝑡𝑎𝑑𝑖𝑎</m:t>
                                </m:r>
                              </m:oMath>
                            </m:oMathPara>
                          </a14:m>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latin typeface="Cambria Math" panose="02040503050406030204" pitchFamily="18" charset="0"/>
                                  </a:rPr>
                                  <m:t>≥ </m:t>
                                </m:r>
                                <m:r>
                                  <a:rPr lang="en-US" sz="1500" i="1" dirty="0">
                                    <a:latin typeface="Cambria Math" panose="02040503050406030204" pitchFamily="18" charset="0"/>
                                  </a:rPr>
                                  <m:t>127 </m:t>
                                </m:r>
                                <m:r>
                                  <a:rPr lang="en-US" sz="1500" i="1" dirty="0">
                                    <a:latin typeface="Cambria Math" panose="02040503050406030204" pitchFamily="18" charset="0"/>
                                  </a:rPr>
                                  <m:t>𝑆𝑡𝑎𝑑𝑖𝑎</m:t>
                                </m:r>
                              </m:oMath>
                            </m:oMathPara>
                          </a14:m>
                          <a:endParaRPr lang="en-US" sz="1500" dirty="0"/>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6" name="Table 5">
                <a:extLst>
                  <a:ext uri="{FF2B5EF4-FFF2-40B4-BE49-F238E27FC236}">
                    <a16:creationId xmlns:a16="http://schemas.microsoft.com/office/drawing/2014/main" id="{F5C50995-E757-4B3E-942B-9AD8F4BB59CD}"/>
                  </a:ext>
                </a:extLst>
              </p:cNvPr>
              <p:cNvGraphicFramePr>
                <a:graphicFrameLocks noGrp="1"/>
              </p:cNvGraphicFramePr>
              <p:nvPr>
                <p:extLst>
                  <p:ext uri="{D42A27DB-BD31-4B8C-83A1-F6EECF244321}">
                    <p14:modId xmlns:p14="http://schemas.microsoft.com/office/powerpoint/2010/main" val="1482203955"/>
                  </p:ext>
                </p:extLst>
              </p:nvPr>
            </p:nvGraphicFramePr>
            <p:xfrm>
              <a:off x="5561012" y="1686364"/>
              <a:ext cx="5785061" cy="4555723"/>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4120881833"/>
                        </a:ext>
                      </a:extLst>
                    </a:gridCol>
                    <a:gridCol w="1265216">
                      <a:extLst>
                        <a:ext uri="{9D8B030D-6E8A-4147-A177-3AD203B41FA5}">
                          <a16:colId xmlns:a16="http://schemas.microsoft.com/office/drawing/2014/main" val="1886502136"/>
                        </a:ext>
                      </a:extLst>
                    </a:gridCol>
                    <a:gridCol w="1573006">
                      <a:extLst>
                        <a:ext uri="{9D8B030D-6E8A-4147-A177-3AD203B41FA5}">
                          <a16:colId xmlns:a16="http://schemas.microsoft.com/office/drawing/2014/main" val="558455835"/>
                        </a:ext>
                      </a:extLst>
                    </a:gridCol>
                    <a:gridCol w="1422839">
                      <a:extLst>
                        <a:ext uri="{9D8B030D-6E8A-4147-A177-3AD203B41FA5}">
                          <a16:colId xmlns:a16="http://schemas.microsoft.com/office/drawing/2014/main" val="3072222605"/>
                        </a:ext>
                      </a:extLst>
                    </a:gridCol>
                  </a:tblGrid>
                  <a:tr h="534370">
                    <a:tc>
                      <a:txBody>
                        <a:bodyPr/>
                        <a:lstStyle/>
                        <a:p>
                          <a:r>
                            <a:rPr lang="en-US" sz="1500"/>
                            <a:t>Zone</a:t>
                          </a:r>
                        </a:p>
                      </a:txBody>
                      <a:tcPr marL="77170" marR="77170" marT="38585" marB="38585"/>
                    </a:tc>
                    <a:tc>
                      <a:txBody>
                        <a:bodyPr/>
                        <a:lstStyle/>
                        <a:p>
                          <a:r>
                            <a:rPr lang="en-US" sz="1500" dirty="0"/>
                            <a:t>Breadth</a:t>
                          </a:r>
                        </a:p>
                      </a:txBody>
                      <a:tcPr marL="77170" marR="77170" marT="38585" marB="38585"/>
                    </a:tc>
                    <a:tc>
                      <a:txBody>
                        <a:bodyPr/>
                        <a:lstStyle/>
                        <a:p>
                          <a:r>
                            <a:rPr lang="en-US" sz="1500" dirty="0"/>
                            <a:t>Boundary Radius</a:t>
                          </a:r>
                        </a:p>
                      </a:txBody>
                      <a:tcPr marL="77170" marR="77170" marT="38585" marB="38585"/>
                    </a:tc>
                    <a:tc>
                      <a:txBody>
                        <a:bodyPr/>
                        <a:lstStyle/>
                        <a:p>
                          <a:r>
                            <a:rPr lang="en-US" sz="1500" dirty="0"/>
                            <a:t>Boundary Diameter</a:t>
                          </a:r>
                        </a:p>
                      </a:txBody>
                      <a:tcPr marL="77170" marR="77170" marT="38585" marB="38585"/>
                    </a:tc>
                    <a:extLst>
                      <a:ext uri="{0D108BD9-81ED-4DB2-BD59-A6C34878D82A}">
                        <a16:rowId xmlns:a16="http://schemas.microsoft.com/office/drawing/2014/main" val="4230979686"/>
                      </a:ext>
                    </a:extLst>
                  </a:tr>
                  <a:tr h="574479">
                    <a:tc>
                      <a:txBody>
                        <a:bodyPr/>
                        <a:lstStyle/>
                        <a:p>
                          <a:r>
                            <a:rPr lang="en-US" sz="1500"/>
                            <a:t>Center Island</a:t>
                          </a:r>
                        </a:p>
                      </a:txBody>
                      <a:tcPr marL="77170" marR="77170" marT="38585" marB="38585"/>
                    </a:tc>
                    <a:tc>
                      <a:txBody>
                        <a:bodyPr/>
                        <a:lstStyle/>
                        <a:p>
                          <a:endParaRPr lang="en-US"/>
                        </a:p>
                      </a:txBody>
                      <a:tcPr marL="77170" marR="77170" marT="38585" marB="38585">
                        <a:blipFill>
                          <a:blip r:embed="rId3"/>
                          <a:stretch>
                            <a:fillRect l="-120673" t="-96809" r="-237019" b="-604255"/>
                          </a:stretch>
                        </a:blipFill>
                      </a:tcPr>
                    </a:tc>
                    <a:tc>
                      <a:txBody>
                        <a:bodyPr/>
                        <a:lstStyle/>
                        <a:p>
                          <a:endParaRPr lang="en-US"/>
                        </a:p>
                      </a:txBody>
                      <a:tcPr marL="77170" marR="77170" marT="38585" marB="38585">
                        <a:blipFill>
                          <a:blip r:embed="rId3"/>
                          <a:stretch>
                            <a:fillRect l="-177907" t="-96809" r="-91085" b="-604255"/>
                          </a:stretch>
                        </a:blipFill>
                      </a:tcPr>
                    </a:tc>
                    <a:tc>
                      <a:txBody>
                        <a:bodyPr/>
                        <a:lstStyle/>
                        <a:p>
                          <a:endParaRPr lang="en-US"/>
                        </a:p>
                      </a:txBody>
                      <a:tcPr marL="77170" marR="77170" marT="38585" marB="38585">
                        <a:blipFill>
                          <a:blip r:embed="rId3"/>
                          <a:stretch>
                            <a:fillRect l="-306410" t="-96809" r="-427" b="-60425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196809" r="-237019" b="-504255"/>
                          </a:stretch>
                        </a:blipFill>
                      </a:tcPr>
                    </a:tc>
                    <a:tc>
                      <a:txBody>
                        <a:bodyPr/>
                        <a:lstStyle/>
                        <a:p>
                          <a:endParaRPr lang="en-US"/>
                        </a:p>
                      </a:txBody>
                      <a:tcPr marL="77170" marR="77170" marT="38585" marB="38585">
                        <a:blipFill>
                          <a:blip r:embed="rId3"/>
                          <a:stretch>
                            <a:fillRect l="-177907" t="-196809" r="-91085" b="-504255"/>
                          </a:stretch>
                        </a:blipFill>
                      </a:tcPr>
                    </a:tc>
                    <a:tc>
                      <a:txBody>
                        <a:bodyPr/>
                        <a:lstStyle/>
                        <a:p>
                          <a:endParaRPr lang="en-US"/>
                        </a:p>
                      </a:txBody>
                      <a:tcPr marL="77170" marR="77170" marT="38585" marB="38585">
                        <a:blipFill>
                          <a:blip r:embed="rId3"/>
                          <a:stretch>
                            <a:fillRect l="-306410" t="-196809" r="-427" b="-504255"/>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293684" r="-237019" b="-398947"/>
                          </a:stretch>
                        </a:blipFill>
                      </a:tcPr>
                    </a:tc>
                    <a:tc>
                      <a:txBody>
                        <a:bodyPr/>
                        <a:lstStyle/>
                        <a:p>
                          <a:endParaRPr lang="en-US"/>
                        </a:p>
                      </a:txBody>
                      <a:tcPr marL="77170" marR="77170" marT="38585" marB="38585">
                        <a:blipFill>
                          <a:blip r:embed="rId3"/>
                          <a:stretch>
                            <a:fillRect l="-177907" t="-293684" r="-91085" b="-398947"/>
                          </a:stretch>
                        </a:blipFill>
                      </a:tcPr>
                    </a:tc>
                    <a:tc>
                      <a:txBody>
                        <a:bodyPr/>
                        <a:lstStyle/>
                        <a:p>
                          <a:endParaRPr lang="en-US"/>
                        </a:p>
                      </a:txBody>
                      <a:tcPr marL="77170" marR="77170" marT="38585" marB="38585">
                        <a:blipFill>
                          <a:blip r:embed="rId3"/>
                          <a:stretch>
                            <a:fillRect l="-306410" t="-293684" r="-427" b="-3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397872" r="-237019" b="-303191"/>
                          </a:stretch>
                        </a:blipFill>
                      </a:tcPr>
                    </a:tc>
                    <a:tc>
                      <a:txBody>
                        <a:bodyPr/>
                        <a:lstStyle/>
                        <a:p>
                          <a:endParaRPr lang="en-US"/>
                        </a:p>
                      </a:txBody>
                      <a:tcPr marL="77170" marR="77170" marT="38585" marB="38585">
                        <a:blipFill>
                          <a:blip r:embed="rId3"/>
                          <a:stretch>
                            <a:fillRect l="-177907" t="-397872" r="-91085" b="-303191"/>
                          </a:stretch>
                        </a:blipFill>
                      </a:tcPr>
                    </a:tc>
                    <a:tc>
                      <a:txBody>
                        <a:bodyPr/>
                        <a:lstStyle/>
                        <a:p>
                          <a:endParaRPr lang="en-US"/>
                        </a:p>
                      </a:txBody>
                      <a:tcPr marL="77170" marR="77170" marT="38585" marB="38585">
                        <a:blipFill>
                          <a:blip r:embed="rId3"/>
                          <a:stretch>
                            <a:fillRect l="-306410" t="-397872" r="-427"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endParaRPr lang="en-US"/>
                        </a:p>
                      </a:txBody>
                      <a:tcPr marL="77170" marR="77170" marT="38585" marB="38585">
                        <a:blipFill>
                          <a:blip r:embed="rId3"/>
                          <a:stretch>
                            <a:fillRect l="-120673" t="-497872" r="-237019" b="-203191"/>
                          </a:stretch>
                        </a:blipFill>
                      </a:tcPr>
                    </a:tc>
                    <a:tc>
                      <a:txBody>
                        <a:bodyPr/>
                        <a:lstStyle/>
                        <a:p>
                          <a:endParaRPr lang="en-US"/>
                        </a:p>
                      </a:txBody>
                      <a:tcPr marL="77170" marR="77170" marT="38585" marB="38585">
                        <a:blipFill>
                          <a:blip r:embed="rId3"/>
                          <a:stretch>
                            <a:fillRect l="-177907" t="-497872" r="-91085" b="-203191"/>
                          </a:stretch>
                        </a:blipFill>
                      </a:tcPr>
                    </a:tc>
                    <a:tc>
                      <a:txBody>
                        <a:bodyPr/>
                        <a:lstStyle/>
                        <a:p>
                          <a:endParaRPr lang="en-US"/>
                        </a:p>
                      </a:txBody>
                      <a:tcPr marL="77170" marR="77170" marT="38585" marB="38585">
                        <a:blipFill>
                          <a:blip r:embed="rId3"/>
                          <a:stretch>
                            <a:fillRect l="-306410" t="-497872" r="-427" b="-203191"/>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endParaRPr lang="en-US"/>
                        </a:p>
                      </a:txBody>
                      <a:tcPr marL="77170" marR="77170" marT="38585" marB="38585">
                        <a:blipFill>
                          <a:blip r:embed="rId3"/>
                          <a:stretch>
                            <a:fillRect l="-120673" t="-591579" r="-237019" b="-101053"/>
                          </a:stretch>
                        </a:blipFill>
                      </a:tcPr>
                    </a:tc>
                    <a:tc>
                      <a:txBody>
                        <a:bodyPr/>
                        <a:lstStyle/>
                        <a:p>
                          <a:endParaRPr lang="en-US"/>
                        </a:p>
                      </a:txBody>
                      <a:tcPr marL="77170" marR="77170" marT="38585" marB="38585">
                        <a:blipFill>
                          <a:blip r:embed="rId3"/>
                          <a:stretch>
                            <a:fillRect l="-177907" t="-591579" r="-91085" b="-101053"/>
                          </a:stretch>
                        </a:blipFill>
                      </a:tcPr>
                    </a:tc>
                    <a:tc>
                      <a:txBody>
                        <a:bodyPr/>
                        <a:lstStyle/>
                        <a:p>
                          <a:endParaRPr lang="en-US"/>
                        </a:p>
                      </a:txBody>
                      <a:tcPr marL="77170" marR="77170" marT="38585" marB="38585">
                        <a:blipFill>
                          <a:blip r:embed="rId3"/>
                          <a:stretch>
                            <a:fillRect l="-306410" t="-591579" r="-427" b="-101053"/>
                          </a:stretch>
                        </a:blipFill>
                      </a:tcPr>
                    </a:tc>
                    <a:extLst>
                      <a:ext uri="{0D108BD9-81ED-4DB2-BD59-A6C34878D82A}">
                        <a16:rowId xmlns:a16="http://schemas.microsoft.com/office/drawing/2014/main" val="1441339797"/>
                      </a:ext>
                    </a:extLst>
                  </a:tr>
                  <a:tr h="574479">
                    <a:tc>
                      <a:txBody>
                        <a:bodyPr/>
                        <a:lstStyle/>
                        <a:p>
                          <a:r>
                            <a:rPr lang="en-US" sz="1500"/>
                            <a:t>Sea Wall</a:t>
                          </a:r>
                        </a:p>
                      </a:txBody>
                      <a:tcPr marL="77170" marR="77170" marT="38585" marB="38585"/>
                    </a:tc>
                    <a:tc>
                      <a:txBody>
                        <a:bodyPr/>
                        <a:lstStyle/>
                        <a:p>
                          <a:endParaRPr lang="en-US"/>
                        </a:p>
                      </a:txBody>
                      <a:tcPr marL="77170" marR="77170" marT="38585" marB="38585">
                        <a:blipFill>
                          <a:blip r:embed="rId3"/>
                          <a:stretch>
                            <a:fillRect l="-120673" t="-698936" r="-237019" b="-2128"/>
                          </a:stretch>
                        </a:blipFill>
                      </a:tcPr>
                    </a:tc>
                    <a:tc>
                      <a:txBody>
                        <a:bodyPr/>
                        <a:lstStyle/>
                        <a:p>
                          <a:endParaRPr lang="en-US"/>
                        </a:p>
                      </a:txBody>
                      <a:tcPr marL="77170" marR="77170" marT="38585" marB="38585">
                        <a:blipFill>
                          <a:blip r:embed="rId3"/>
                          <a:stretch>
                            <a:fillRect l="-177907" t="-698936" r="-91085" b="-2128"/>
                          </a:stretch>
                        </a:blipFill>
                      </a:tcPr>
                    </a:tc>
                    <a:tc>
                      <a:txBody>
                        <a:bodyPr/>
                        <a:lstStyle/>
                        <a:p>
                          <a:endParaRPr lang="en-US"/>
                        </a:p>
                      </a:txBody>
                      <a:tcPr marL="77170" marR="77170" marT="38585" marB="38585">
                        <a:blipFill>
                          <a:blip r:embed="rId3"/>
                          <a:stretch>
                            <a:fillRect l="-306410" t="-698936" r="-427" b="-2128"/>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1229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p:sp>
        <p:nvSpPr>
          <p:cNvPr id="8" name="TextBox 7">
            <a:extLst>
              <a:ext uri="{FF2B5EF4-FFF2-40B4-BE49-F238E27FC236}">
                <a16:creationId xmlns:a16="http://schemas.microsoft.com/office/drawing/2014/main" id="{E2F794A7-8C4C-4A3F-A33D-B76FD77934A3}"/>
              </a:ext>
            </a:extLst>
          </p:cNvPr>
          <p:cNvSpPr txBox="1"/>
          <p:nvPr/>
        </p:nvSpPr>
        <p:spPr>
          <a:xfrm>
            <a:off x="1671844" y="6177844"/>
            <a:ext cx="4267200" cy="379517"/>
          </a:xfrm>
          <a:prstGeom prst="rect">
            <a:avLst/>
          </a:prstGeom>
        </p:spPr>
        <p:txBody>
          <a:bodyPr vert="horz" lIns="91440" tIns="45720" rIns="91440" bIns="45720" rtlCol="0">
            <a:normAutofit/>
          </a:bodyPr>
          <a:lstStyle/>
          <a:p>
            <a:pPr indent="-246888" algn="ctr">
              <a:lnSpc>
                <a:spcPct val="90000"/>
              </a:lnSpc>
              <a:spcAft>
                <a:spcPts val="600"/>
              </a:spcAft>
            </a:pPr>
            <a:r>
              <a:rPr lang="en-US" sz="1400" dirty="0"/>
              <a:t>Atlantis</a:t>
            </a:r>
            <a:endParaRPr lang="en-US" sz="1500" dirty="0"/>
          </a:p>
        </p:txBody>
      </p:sp>
      <p:grpSp>
        <p:nvGrpSpPr>
          <p:cNvPr id="3" name="Group 2">
            <a:extLst>
              <a:ext uri="{FF2B5EF4-FFF2-40B4-BE49-F238E27FC236}">
                <a16:creationId xmlns:a16="http://schemas.microsoft.com/office/drawing/2014/main" id="{940E555F-1E63-48A4-BEC2-E087825C585A}"/>
              </a:ext>
            </a:extLst>
          </p:cNvPr>
          <p:cNvGrpSpPr/>
          <p:nvPr/>
        </p:nvGrpSpPr>
        <p:grpSpPr>
          <a:xfrm>
            <a:off x="1563272" y="1676400"/>
            <a:ext cx="4187952" cy="4191000"/>
            <a:chOff x="1563272" y="1676400"/>
            <a:chExt cx="4187952" cy="4191000"/>
          </a:xfrm>
        </p:grpSpPr>
        <p:sp>
          <p:nvSpPr>
            <p:cNvPr id="7" name="Oval 6">
              <a:extLst>
                <a:ext uri="{FF2B5EF4-FFF2-40B4-BE49-F238E27FC236}">
                  <a16:creationId xmlns:a16="http://schemas.microsoft.com/office/drawing/2014/main" id="{DE3ABF42-57E2-4010-9E59-1B11D1B609E5}"/>
                </a:ext>
              </a:extLst>
            </p:cNvPr>
            <p:cNvSpPr/>
            <p:nvPr/>
          </p:nvSpPr>
          <p:spPr>
            <a:xfrm>
              <a:off x="1563272" y="1676400"/>
              <a:ext cx="4187952" cy="41910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E4D7A8-1D95-4EE1-B1E3-35D187BE1614}"/>
                </a:ext>
              </a:extLst>
            </p:cNvPr>
            <p:cNvSpPr/>
            <p:nvPr/>
          </p:nvSpPr>
          <p:spPr>
            <a:xfrm>
              <a:off x="2025044" y="2142067"/>
              <a:ext cx="3264408" cy="3259667"/>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AE9CC7C-88A9-4729-AE1A-27A1A2B2FF60}"/>
                </a:ext>
              </a:extLst>
            </p:cNvPr>
            <p:cNvSpPr/>
            <p:nvPr/>
          </p:nvSpPr>
          <p:spPr>
            <a:xfrm>
              <a:off x="2491388" y="260773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AD1661DC-9582-4CEC-BF65-93CA0EDB73B4}"/>
                </a:ext>
              </a:extLst>
            </p:cNvPr>
            <p:cNvSpPr/>
            <p:nvPr/>
          </p:nvSpPr>
          <p:spPr>
            <a:xfrm>
              <a:off x="2804147" y="2918178"/>
              <a:ext cx="1706202" cy="1707444"/>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2B869A2-23B6-4557-B641-BC6A71CB1E02}"/>
                </a:ext>
              </a:extLst>
            </p:cNvPr>
            <p:cNvSpPr/>
            <p:nvPr/>
          </p:nvSpPr>
          <p:spPr>
            <a:xfrm>
              <a:off x="3114365" y="3228622"/>
              <a:ext cx="1085766" cy="1086556"/>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101894D-F0AE-4F34-B82E-08098D4F49E2}"/>
                </a:ext>
              </a:extLst>
            </p:cNvPr>
            <p:cNvSpPr/>
            <p:nvPr/>
          </p:nvSpPr>
          <p:spPr>
            <a:xfrm>
              <a:off x="3254912" y="3369564"/>
              <a:ext cx="804672" cy="804672"/>
            </a:xfrm>
            <a:prstGeom prst="ellipse">
              <a:avLst/>
            </a:prstGeom>
            <a:solidFill>
              <a:schemeClr val="accent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C24AC96-CA6A-4DF9-9C82-7FAE8D4686F9}"/>
                </a:ext>
              </a:extLst>
            </p:cNvPr>
            <p:cNvCxnSpPr>
              <a:cxnSpLocks/>
            </p:cNvCxnSpPr>
            <p:nvPr/>
          </p:nvCxnSpPr>
          <p:spPr>
            <a:xfrm>
              <a:off x="3657248" y="377190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itle 12">
            <a:extLst>
              <a:ext uri="{FF2B5EF4-FFF2-40B4-BE49-F238E27FC236}">
                <a16:creationId xmlns:a16="http://schemas.microsoft.com/office/drawing/2014/main" id="{002326CB-454D-4BA3-B259-6830FC2D9A29}"/>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Description of Atlantis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35" name="TextBox 34">
            <a:extLst>
              <a:ext uri="{FF2B5EF4-FFF2-40B4-BE49-F238E27FC236}">
                <a16:creationId xmlns:a16="http://schemas.microsoft.com/office/drawing/2014/main" id="{42EA55A1-FA19-49D1-B963-8903365DAB94}"/>
              </a:ext>
            </a:extLst>
          </p:cNvPr>
          <p:cNvSpPr txBox="1"/>
          <p:nvPr/>
        </p:nvSpPr>
        <p:spPr>
          <a:xfrm>
            <a:off x="6474861" y="6177843"/>
            <a:ext cx="4158628" cy="512865"/>
          </a:xfrm>
          <a:prstGeom prst="rect">
            <a:avLst/>
          </a:prstGeom>
        </p:spPr>
        <p:txBody>
          <a:bodyPr vert="horz" lIns="91440" tIns="45720" rIns="91440" bIns="45720" rtlCol="0">
            <a:noAutofit/>
          </a:bodyPr>
          <a:lstStyle/>
          <a:p>
            <a:pPr indent="-246888" algn="ctr">
              <a:lnSpc>
                <a:spcPct val="90000"/>
              </a:lnSpc>
              <a:spcAft>
                <a:spcPts val="600"/>
              </a:spcAft>
            </a:pPr>
            <a:r>
              <a:rPr lang="en-US" sz="1400" dirty="0"/>
              <a:t>The orbital layout of the inner planets of the solar system</a:t>
            </a:r>
          </a:p>
        </p:txBody>
      </p:sp>
      <p:grpSp>
        <p:nvGrpSpPr>
          <p:cNvPr id="11" name="Group 10">
            <a:extLst>
              <a:ext uri="{FF2B5EF4-FFF2-40B4-BE49-F238E27FC236}">
                <a16:creationId xmlns:a16="http://schemas.microsoft.com/office/drawing/2014/main" id="{4F3EA279-F005-49BA-B6D3-57372BD22FA5}"/>
              </a:ext>
            </a:extLst>
          </p:cNvPr>
          <p:cNvGrpSpPr/>
          <p:nvPr/>
        </p:nvGrpSpPr>
        <p:grpSpPr>
          <a:xfrm>
            <a:off x="6437601" y="1676400"/>
            <a:ext cx="4097328" cy="4023360"/>
            <a:chOff x="6437601" y="1676400"/>
            <a:chExt cx="4097328" cy="4023360"/>
          </a:xfrm>
        </p:grpSpPr>
        <p:sp>
          <p:nvSpPr>
            <p:cNvPr id="39" name="Oval 38">
              <a:extLst>
                <a:ext uri="{FF2B5EF4-FFF2-40B4-BE49-F238E27FC236}">
                  <a16:creationId xmlns:a16="http://schemas.microsoft.com/office/drawing/2014/main" id="{11391255-79A2-4055-902A-9EC5306A24BE}"/>
                </a:ext>
              </a:extLst>
            </p:cNvPr>
            <p:cNvSpPr/>
            <p:nvPr/>
          </p:nvSpPr>
          <p:spPr>
            <a:xfrm>
              <a:off x="6437601" y="1676400"/>
              <a:ext cx="4023360" cy="4023360"/>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5F549C66-6C09-4E76-9193-9F4712A34B59}"/>
                </a:ext>
              </a:extLst>
            </p:cNvPr>
            <p:cNvSpPr/>
            <p:nvPr/>
          </p:nvSpPr>
          <p:spPr>
            <a:xfrm>
              <a:off x="6814804" y="1981547"/>
              <a:ext cx="3646156" cy="3420187"/>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456279F0-69BB-48E9-9388-046125B07E4F}"/>
                </a:ext>
              </a:extLst>
            </p:cNvPr>
            <p:cNvSpPr/>
            <p:nvPr/>
          </p:nvSpPr>
          <p:spPr>
            <a:xfrm>
              <a:off x="7283421" y="2523914"/>
              <a:ext cx="2331720" cy="2328333"/>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7251B0F5-88D6-4030-9AB3-6EA058C510F0}"/>
                </a:ext>
              </a:extLst>
            </p:cNvPr>
            <p:cNvSpPr/>
            <p:nvPr/>
          </p:nvSpPr>
          <p:spPr>
            <a:xfrm>
              <a:off x="7596180" y="2834358"/>
              <a:ext cx="1706202" cy="1707444"/>
            </a:xfrm>
            <a:prstGeom prst="ellipse">
              <a:avLst/>
            </a:prstGeom>
            <a:solidFill>
              <a:schemeClr val="accent1">
                <a:lumMod val="20000"/>
                <a:lumOff val="8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BCDF75E-95C4-4267-BAC7-C1E6F686FC08}"/>
                </a:ext>
              </a:extLst>
            </p:cNvPr>
            <p:cNvSpPr/>
            <p:nvPr/>
          </p:nvSpPr>
          <p:spPr>
            <a:xfrm>
              <a:off x="7906398" y="3144802"/>
              <a:ext cx="1085766" cy="1086556"/>
            </a:xfrm>
            <a:prstGeom prst="ellipse">
              <a:avLst/>
            </a:prstGeom>
            <a:solidFill>
              <a:schemeClr val="accent1">
                <a:lumMod val="20000"/>
                <a:lumOff val="80000"/>
              </a:schemeClr>
            </a:solidFill>
            <a:ln>
              <a:solidFill>
                <a:schemeClr val="tx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1A0C6696-5E08-4726-9515-0AC16BCE2D99}"/>
                </a:ext>
              </a:extLst>
            </p:cNvPr>
            <p:cNvSpPr/>
            <p:nvPr/>
          </p:nvSpPr>
          <p:spPr>
            <a:xfrm>
              <a:off x="8045876" y="3228623"/>
              <a:ext cx="944015" cy="945614"/>
            </a:xfrm>
            <a:prstGeom prst="ellipse">
              <a:avLst/>
            </a:prstGeom>
            <a:solidFill>
              <a:schemeClr val="accent1">
                <a:lumMod val="20000"/>
                <a:lumOff val="80000"/>
              </a:schemeClr>
            </a:solidFill>
            <a:ln>
              <a:solidFill>
                <a:schemeClr val="tx1"/>
              </a:solidFill>
              <a:prstDash val="solid"/>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059A53AE-DAEA-48C6-BBE8-DF649B3DF4BA}"/>
                </a:ext>
              </a:extLst>
            </p:cNvPr>
            <p:cNvCxnSpPr>
              <a:cxnSpLocks/>
            </p:cNvCxnSpPr>
            <p:nvPr/>
          </p:nvCxnSpPr>
          <p:spPr>
            <a:xfrm>
              <a:off x="8449281" y="3688080"/>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884A3BBA-8C2A-4C3E-9160-9B32E5E99E99}"/>
                </a:ext>
              </a:extLst>
            </p:cNvPr>
            <p:cNvSpPr/>
            <p:nvPr/>
          </p:nvSpPr>
          <p:spPr>
            <a:xfrm>
              <a:off x="8886980"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ED8AE21-AFB3-4246-B55F-7F007B013A13}"/>
                </a:ext>
              </a:extLst>
            </p:cNvPr>
            <p:cNvSpPr/>
            <p:nvPr/>
          </p:nvSpPr>
          <p:spPr>
            <a:xfrm>
              <a:off x="9217795" y="358902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AF0F18FF-9DCB-4BEE-860C-CA3BEF9A5DA8}"/>
                </a:ext>
              </a:extLst>
            </p:cNvPr>
            <p:cNvSpPr/>
            <p:nvPr/>
          </p:nvSpPr>
          <p:spPr>
            <a:xfrm>
              <a:off x="9530285" y="3597442"/>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AFE65C4-5925-44A9-A2DF-AB5DE50061EE}"/>
                </a:ext>
              </a:extLst>
            </p:cNvPr>
            <p:cNvSpPr/>
            <p:nvPr/>
          </p:nvSpPr>
          <p:spPr>
            <a:xfrm>
              <a:off x="10352049" y="3611880"/>
              <a:ext cx="182880" cy="18288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81B0C242-14C7-4657-8084-C5111CE0AF12}"/>
                </a:ext>
              </a:extLst>
            </p:cNvPr>
            <p:cNvSpPr/>
            <p:nvPr/>
          </p:nvSpPr>
          <p:spPr>
            <a:xfrm>
              <a:off x="8045876" y="3285744"/>
              <a:ext cx="804672" cy="804672"/>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7F2A7EDA-28E0-43C2-A896-34B728C42402}"/>
                </a:ext>
              </a:extLst>
            </p:cNvPr>
            <p:cNvSpPr/>
            <p:nvPr/>
          </p:nvSpPr>
          <p:spPr>
            <a:xfrm>
              <a:off x="6814804" y="2050626"/>
              <a:ext cx="3264408" cy="3259667"/>
            </a:xfrm>
            <a:prstGeom prst="ellipse">
              <a:avLst/>
            </a:prstGeom>
            <a:noFill/>
            <a:ln>
              <a:solidFill>
                <a:schemeClr val="tx1">
                  <a:lumMod val="60000"/>
                  <a:lumOff val="40000"/>
                </a:schemeClr>
              </a:solidFill>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8F53897-9BE2-45BB-84FF-AB9CDD318275}"/>
                </a:ext>
              </a:extLst>
            </p:cNvPr>
            <p:cNvSpPr/>
            <p:nvPr/>
          </p:nvSpPr>
          <p:spPr>
            <a:xfrm>
              <a:off x="8352377" y="3611880"/>
              <a:ext cx="164592" cy="1684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9466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The radius of each zone represents a ratio calculated using a formula derived from the inverse of </a:t>
                </a:r>
                <a14:m>
                  <m:oMath xmlns:m="http://schemas.openxmlformats.org/officeDocument/2006/math">
                    <m:r>
                      <a:rPr lang="el-GR" sz="1900" b="1" i="1" dirty="0" smtClean="0">
                        <a:latin typeface="Cambria Math" panose="02040503050406030204" pitchFamily="18" charset="0"/>
                      </a:rPr>
                      <m:t>𝝅</m:t>
                    </m:r>
                    <m:r>
                      <a:rPr lang="en-US" sz="1900" b="1" i="1" dirty="0">
                        <a:latin typeface="Cambria Math" panose="02040503050406030204" pitchFamily="18" charset="0"/>
                      </a:rPr>
                      <m:t> </m:t>
                    </m:r>
                    <m:r>
                      <a:rPr lang="en-US" sz="1900" b="1" i="1" dirty="0" smtClean="0">
                        <a:latin typeface="Cambria Math" panose="02040503050406030204" pitchFamily="18" charset="0"/>
                        <a:ea typeface="Cambria Math" panose="02040503050406030204" pitchFamily="18" charset="0"/>
                      </a:rPr>
                      <m:t>×</m:t>
                    </m:r>
                    <m:r>
                      <a:rPr lang="en-US" sz="1900" b="1" i="1" dirty="0">
                        <a:latin typeface="Cambria Math" panose="02040503050406030204" pitchFamily="18" charset="0"/>
                      </a:rPr>
                      <m:t> </m:t>
                    </m:r>
                    <m:r>
                      <a:rPr lang="en-US" sz="1900" b="1" i="1" dirty="0">
                        <a:latin typeface="Cambria Math" panose="02040503050406030204" pitchFamily="18" charset="0"/>
                      </a:rPr>
                      <m:t>𝟏</m:t>
                    </m:r>
                    <m:r>
                      <a:rPr lang="en-US" sz="1900" b="1" i="1" dirty="0">
                        <a:latin typeface="Cambria Math" panose="02040503050406030204" pitchFamily="18" charset="0"/>
                      </a:rPr>
                      <m:t>,</m:t>
                    </m:r>
                    <m:r>
                      <a:rPr lang="en-US" sz="1900" b="1" i="1" dirty="0">
                        <a:latin typeface="Cambria Math" panose="02040503050406030204" pitchFamily="18" charset="0"/>
                      </a:rPr>
                      <m:t>𝟎𝟎𝟎</m:t>
                    </m:r>
                  </m:oMath>
                </a14:m>
                <a:r>
                  <a:rPr lang="en-US" sz="1900" dirty="0"/>
                  <a:t>. </a:t>
                </a:r>
              </a:p>
              <a:p>
                <a:pPr indent="-246888">
                  <a:lnSpc>
                    <a:spcPct val="90000"/>
                  </a:lnSpc>
                  <a:spcAft>
                    <a:spcPts val="600"/>
                  </a:spcAft>
                </a:pPr>
                <a:endParaRPr lang="en-US" sz="1900" dirty="0"/>
              </a:p>
              <a:p>
                <a:pPr indent="-246888">
                  <a:lnSpc>
                    <a:spcPct val="90000"/>
                  </a:lnSpc>
                  <a:spcAft>
                    <a:spcPts val="600"/>
                  </a:spcAft>
                </a:pPr>
                <a:r>
                  <a:rPr lang="en-US" sz="1900" dirty="0"/>
                  <a:t>Each ratio represents the orbital radius of a planet in the solar system. In order to calculate this ratio, the minimum and maximum orbital radius of each planet is needed as well as the equatorial circumference of the Earth. </a:t>
                </a:r>
              </a:p>
              <a:p>
                <a:pPr indent="-246888">
                  <a:lnSpc>
                    <a:spcPct val="90000"/>
                  </a:lnSpc>
                  <a:spcAft>
                    <a:spcPts val="600"/>
                  </a:spcAft>
                </a:pPr>
                <a:endParaRPr lang="en-US" sz="19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l-GR" sz="2100" i="1">
                          <a:latin typeface="Cambria Math" panose="02040503050406030204" pitchFamily="18" charset="0"/>
                        </a:rPr>
                        <m:t>𝜋</m:t>
                      </m:r>
                      <m:r>
                        <a:rPr lang="en-US" sz="2100" i="1">
                          <a:latin typeface="Cambria Math" panose="02040503050406030204" pitchFamily="18" charset="0"/>
                        </a:rPr>
                        <m:t>=</m:t>
                      </m:r>
                      <m:f>
                        <m:fPr>
                          <m:ctrlPr>
                            <a:rPr lang="en-US" sz="210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𝐶</m:t>
                          </m:r>
                        </m:num>
                        <m:den>
                          <m:r>
                            <a:rPr lang="en-US" sz="2100" b="0" i="1" smtClean="0">
                              <a:latin typeface="Cambria Math" panose="02040503050406030204" pitchFamily="18" charset="0"/>
                              <a:ea typeface="Cambria Math" panose="02040503050406030204" pitchFamily="18" charset="0"/>
                            </a:rPr>
                            <m:t>𝐷</m:t>
                          </m:r>
                        </m:den>
                      </m:f>
                      <m:groupChr>
                        <m:groupChrPr>
                          <m:chr m:val="⇒"/>
                          <m:pos m:val="top"/>
                          <m:ctrlPr>
                            <a:rPr lang="en-US" sz="2100" i="1">
                              <a:latin typeface="Cambria Math" panose="02040503050406030204" pitchFamily="18" charset="0"/>
                              <a:ea typeface="Cambria Math" panose="02040503050406030204" pitchFamily="18" charset="0"/>
                            </a:rPr>
                          </m:ctrlPr>
                        </m:groupChrPr>
                        <m:e>
                          <m:r>
                            <a:rPr lang="en-US" sz="2100" i="1">
                              <a:latin typeface="Cambria Math" panose="02040503050406030204" pitchFamily="18" charset="0"/>
                              <a:ea typeface="Cambria Math" panose="02040503050406030204" pitchFamily="18" charset="0"/>
                            </a:rPr>
                            <m:t>𝑖𝑛𝑣</m:t>
                          </m:r>
                        </m:e>
                      </m:groupChr>
                      <m:f>
                        <m:fPr>
                          <m:ctrlPr>
                            <a:rPr lang="en-US" sz="2100" i="1">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𝐷</m:t>
                          </m:r>
                        </m:num>
                        <m:den>
                          <m:r>
                            <a:rPr lang="en-US" sz="2100" b="0" i="1" smtClean="0">
                              <a:latin typeface="Cambria Math" panose="02040503050406030204" pitchFamily="18" charset="0"/>
                              <a:ea typeface="Cambria Math" panose="02040503050406030204" pitchFamily="18" charset="0"/>
                            </a:rPr>
                            <m:t>𝐶</m:t>
                          </m:r>
                        </m:den>
                      </m:f>
                      <m:r>
                        <a:rPr lang="en-US" sz="2100" b="0" i="1" smtClean="0">
                          <a:latin typeface="Cambria Math" panose="02040503050406030204" pitchFamily="18" charset="0"/>
                          <a:ea typeface="Cambria Math" panose="02040503050406030204" pitchFamily="18" charset="0"/>
                        </a:rPr>
                        <m:t>∗1,000</m:t>
                      </m:r>
                      <m:r>
                        <a:rPr lang="en-US" sz="2100" b="0" i="0" smtClean="0">
                          <a:latin typeface="Cambria Math" panose="02040503050406030204" pitchFamily="18" charset="0"/>
                          <a:ea typeface="Cambria Math" panose="02040503050406030204" pitchFamily="18" charset="0"/>
                        </a:rPr>
                        <m:t>= </m:t>
                      </m:r>
                      <m:box>
                        <m:boxPr>
                          <m:ctrlPr>
                            <a:rPr lang="en-US" sz="2100" b="0" i="1" smtClean="0">
                              <a:latin typeface="Cambria Math" panose="02040503050406030204" pitchFamily="18" charset="0"/>
                              <a:ea typeface="Cambria Math" panose="02040503050406030204" pitchFamily="18" charset="0"/>
                            </a:rPr>
                          </m:ctrlPr>
                        </m:boxPr>
                        <m:e>
                          <m:argPr>
                            <m:argSz m:val="-1"/>
                          </m:argPr>
                          <m:f>
                            <m:fPr>
                              <m:ctrlPr>
                                <a:rPr lang="en-US" sz="2100" b="0" i="1" smtClean="0">
                                  <a:latin typeface="Cambria Math" panose="02040503050406030204" pitchFamily="18" charset="0"/>
                                  <a:ea typeface="Cambria Math" panose="02040503050406030204" pitchFamily="18" charset="0"/>
                                </a:rPr>
                              </m:ctrlPr>
                            </m:fPr>
                            <m:num>
                              <m:r>
                                <a:rPr lang="en-US" sz="2100" b="0" i="1" smtClean="0">
                                  <a:latin typeface="Cambria Math" panose="02040503050406030204" pitchFamily="18" charset="0"/>
                                  <a:ea typeface="Cambria Math" panose="02040503050406030204" pitchFamily="18" charset="0"/>
                                </a:rPr>
                                <m:t>1</m:t>
                              </m:r>
                            </m:num>
                            <m:den>
                              <m:r>
                                <a:rPr lang="el-GR" sz="2100" i="1">
                                  <a:latin typeface="Cambria Math" panose="02040503050406030204" pitchFamily="18" charset="0"/>
                                </a:rPr>
                                <m:t>𝜋</m:t>
                              </m:r>
                            </m:den>
                          </m:f>
                          <m:r>
                            <a:rPr lang="en-US" sz="2100" b="0" i="1" smtClean="0">
                              <a:latin typeface="Cambria Math" panose="02040503050406030204" pitchFamily="18" charset="0"/>
                              <a:ea typeface="Cambria Math" panose="02040503050406030204" pitchFamily="18" charset="0"/>
                            </a:rPr>
                            <m:t>∗1,000</m:t>
                          </m:r>
                        </m:e>
                      </m:box>
                      <m:r>
                        <a:rPr lang="en-US" sz="2100" b="0" i="0" smtClean="0">
                          <a:latin typeface="Cambria Math" panose="02040503050406030204" pitchFamily="18" charset="0"/>
                          <a:ea typeface="Cambria Math" panose="02040503050406030204" pitchFamily="18" charset="0"/>
                        </a:rPr>
                        <m:t> </m:t>
                      </m:r>
                    </m:oMath>
                  </m:oMathPara>
                </a14:m>
                <a:endParaRPr lang="en-US" sz="2100" dirty="0"/>
              </a:p>
              <a:p>
                <a:pPr indent="-246888">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810"/>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56535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43022" y="1676400"/>
                <a:ext cx="9782800" cy="5029200"/>
              </a:xfrm>
              <a:prstGeom prst="rect">
                <a:avLst/>
              </a:prstGeom>
            </p:spPr>
            <p:txBody>
              <a:bodyPr vert="horz" lIns="91440" tIns="45720" rIns="91440" bIns="45720" rtlCol="0">
                <a:normAutofit/>
              </a:bodyPr>
              <a:lstStyle/>
              <a:p>
                <a:pPr indent="-246888">
                  <a:lnSpc>
                    <a:spcPct val="90000"/>
                  </a:lnSpc>
                  <a:spcAft>
                    <a:spcPts val="600"/>
                  </a:spcAft>
                </a:pPr>
                <a:r>
                  <a:rPr lang="en-US" sz="1900" dirty="0"/>
                  <a:t>For D, use the orbital radius (times two) of the target planet. And for C, use the circumference of the Earth multiplied times </a:t>
                </a:r>
                <a14:m>
                  <m:oMath xmlns:m="http://schemas.openxmlformats.org/officeDocument/2006/math">
                    <m:r>
                      <a:rPr lang="en-US" sz="1900" b="1" i="1" dirty="0" smtClean="0">
                        <a:latin typeface="Cambria Math" panose="02040503050406030204" pitchFamily="18" charset="0"/>
                      </a:rPr>
                      <m:t>𝟏</m:t>
                    </m:r>
                    <m:r>
                      <a:rPr lang="en-US" sz="1900" b="1" i="1" dirty="0" smtClean="0">
                        <a:latin typeface="Cambria Math" panose="02040503050406030204" pitchFamily="18" charset="0"/>
                      </a:rPr>
                      <m:t>,</m:t>
                    </m:r>
                    <m:r>
                      <a:rPr lang="en-US" sz="1900" b="1" i="1" dirty="0" smtClean="0">
                        <a:latin typeface="Cambria Math" panose="02040503050406030204" pitchFamily="18" charset="0"/>
                      </a:rPr>
                      <m:t>𝟎𝟎𝟎</m:t>
                    </m:r>
                  </m:oMath>
                </a14:m>
                <a:r>
                  <a:rPr lang="en-US" sz="1900" dirty="0"/>
                  <a:t>. Alternatively, use the orbital radius (R) of the target planet divided by the circumference of the Earth times </a:t>
                </a:r>
                <a14:m>
                  <m:oMath xmlns:m="http://schemas.openxmlformats.org/officeDocument/2006/math">
                    <m:r>
                      <a:rPr lang="en-US" sz="1900" b="1" i="1" dirty="0" smtClean="0">
                        <a:latin typeface="Cambria Math" panose="02040503050406030204" pitchFamily="18" charset="0"/>
                      </a:rPr>
                      <m:t>𝟓𝟎𝟎</m:t>
                    </m:r>
                  </m:oMath>
                </a14:m>
                <a:r>
                  <a:rPr lang="en-US" sz="1900" dirty="0"/>
                  <a:t>. The exact formulae are as follows:</a:t>
                </a:r>
              </a:p>
              <a:p>
                <a:pPr indent="-246888">
                  <a:lnSpc>
                    <a:spcPct val="90000"/>
                  </a:lnSpc>
                  <a:spcAft>
                    <a:spcPts val="600"/>
                  </a:spcAft>
                </a:pPr>
                <a:endParaRPr lang="en-US" sz="1500" dirty="0"/>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𝐷</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1,000∗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r>
                  <a:rPr lang="en-US" sz="1900" i="1" dirty="0"/>
                  <a:t>or</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2300" b="0" i="1" smtClean="0">
                          <a:latin typeface="Cambria Math" panose="02040503050406030204" pitchFamily="18" charset="0"/>
                        </a:rPr>
                        <m:t>𝑃𝑙𝑎𝑡</m:t>
                      </m:r>
                      <m:sSup>
                        <m:sSupPr>
                          <m:ctrlPr>
                            <a:rPr lang="en-US" sz="2300" b="0" i="1" smtClean="0">
                              <a:latin typeface="Cambria Math" panose="02040503050406030204" pitchFamily="18" charset="0"/>
                            </a:rPr>
                          </m:ctrlPr>
                        </m:sSupPr>
                        <m:e>
                          <m:r>
                            <a:rPr lang="en-US" sz="2300" b="0" i="1" smtClean="0">
                              <a:latin typeface="Cambria Math" panose="02040503050406030204" pitchFamily="18" charset="0"/>
                            </a:rPr>
                            <m:t>𝑜</m:t>
                          </m:r>
                        </m:e>
                        <m:sup>
                          <m:r>
                            <a:rPr lang="en-US" sz="2300" b="0" i="1" smtClean="0">
                              <a:latin typeface="Cambria Math" panose="02040503050406030204" pitchFamily="18" charset="0"/>
                            </a:rPr>
                            <m:t>′</m:t>
                          </m:r>
                        </m:sup>
                      </m:sSup>
                      <m:r>
                        <a:rPr lang="en-US" sz="2300" b="0" i="1" smtClean="0">
                          <a:latin typeface="Cambria Math" panose="02040503050406030204" pitchFamily="18" charset="0"/>
                        </a:rPr>
                        <m:t>𝑠</m:t>
                      </m:r>
                      <m:r>
                        <a:rPr lang="en-US" sz="2300" b="0" i="1" smtClean="0">
                          <a:latin typeface="Cambria Math" panose="02040503050406030204" pitchFamily="18" charset="0"/>
                        </a:rPr>
                        <m:t> </m:t>
                      </m:r>
                      <m:r>
                        <a:rPr lang="en-US" sz="2300" b="0" i="1" smtClean="0">
                          <a:latin typeface="Cambria Math" panose="02040503050406030204" pitchFamily="18" charset="0"/>
                        </a:rPr>
                        <m:t>𝑅𝑎𝑡𝑖𝑜</m:t>
                      </m:r>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𝑃</m:t>
                          </m:r>
                          <m:r>
                            <a:rPr lang="en-US" sz="2300" b="0" i="1" smtClean="0">
                              <a:latin typeface="Cambria Math" panose="02040503050406030204" pitchFamily="18" charset="0"/>
                            </a:rPr>
                            <m:t>−</m:t>
                          </m:r>
                          <m:r>
                            <a:rPr lang="en-US" sz="2300" b="0" i="1" smtClean="0">
                              <a:latin typeface="Cambria Math" panose="02040503050406030204" pitchFamily="18" charset="0"/>
                            </a:rPr>
                            <m:t>𝑅𝑎𝑡𝑖𝑜</m:t>
                          </m:r>
                        </m:e>
                      </m:d>
                      <m:r>
                        <a:rPr lang="en-US" sz="2300" b="0" i="1" smtClean="0">
                          <a:latin typeface="Cambria Math" panose="02040503050406030204" pitchFamily="18" charset="0"/>
                        </a:rPr>
                        <m:t>=</m:t>
                      </m:r>
                      <m:f>
                        <m:fPr>
                          <m:ctrlPr>
                            <a:rPr lang="en-US" sz="2300" b="0" i="1" smtClean="0">
                              <a:latin typeface="Cambria Math" panose="02040503050406030204" pitchFamily="18" charset="0"/>
                            </a:rPr>
                          </m:ctrlPr>
                        </m:fPr>
                        <m:num>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𝑅</m:t>
                              </m:r>
                            </m:e>
                            <m:sub>
                              <m:r>
                                <a:rPr lang="en-US" sz="2300" b="0" i="1" smtClean="0">
                                  <a:latin typeface="Cambria Math" panose="02040503050406030204" pitchFamily="18" charset="0"/>
                                </a:rPr>
                                <m:t>𝑜𝑟𝑏𝑖𝑡</m:t>
                              </m:r>
                              <m:r>
                                <a:rPr lang="en-US" sz="2300" b="0" i="1" smtClean="0">
                                  <a:latin typeface="Cambria Math" panose="02040503050406030204" pitchFamily="18" charset="0"/>
                                </a:rPr>
                                <m:t> </m:t>
                              </m:r>
                              <m:r>
                                <a:rPr lang="en-US" sz="2300" b="0" i="1" smtClean="0">
                                  <a:latin typeface="Cambria Math" panose="02040503050406030204" pitchFamily="18" charset="0"/>
                                </a:rPr>
                                <m:t>𝑜𝑓</m:t>
                              </m:r>
                              <m:r>
                                <a:rPr lang="en-US" sz="2300" b="0" i="1" smtClean="0">
                                  <a:latin typeface="Cambria Math" panose="02040503050406030204" pitchFamily="18" charset="0"/>
                                </a:rPr>
                                <m:t> </m:t>
                              </m:r>
                              <m:r>
                                <a:rPr lang="en-US" sz="2300" b="0" i="1" smtClean="0">
                                  <a:latin typeface="Cambria Math" panose="02040503050406030204" pitchFamily="18" charset="0"/>
                                </a:rPr>
                                <m:t>𝑡𝑎𝑟𝑔𝑒𝑡</m:t>
                              </m:r>
                              <m:r>
                                <a:rPr lang="en-US" sz="2300" b="0" i="1" smtClean="0">
                                  <a:latin typeface="Cambria Math" panose="02040503050406030204" pitchFamily="18" charset="0"/>
                                </a:rPr>
                                <m:t> </m:t>
                              </m:r>
                              <m:r>
                                <a:rPr lang="en-US" sz="2300" b="0" i="1" smtClean="0">
                                  <a:latin typeface="Cambria Math" panose="02040503050406030204" pitchFamily="18" charset="0"/>
                                </a:rPr>
                                <m:t>𝑝𝑙𝑎𝑛𝑒𝑡</m:t>
                              </m:r>
                            </m:sub>
                          </m:sSub>
                        </m:num>
                        <m:den>
                          <m:r>
                            <a:rPr lang="en-US" sz="2300" b="0" i="1" smtClean="0">
                              <a:latin typeface="Cambria Math" panose="02040503050406030204" pitchFamily="18" charset="0"/>
                            </a:rPr>
                            <m:t>500∗</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𝐶</m:t>
                              </m:r>
                            </m:e>
                            <m:sub>
                              <m:r>
                                <a:rPr lang="en-US" sz="2300" b="0" i="1" smtClean="0">
                                  <a:latin typeface="Cambria Math" panose="02040503050406030204" pitchFamily="18" charset="0"/>
                                </a:rPr>
                                <m:t>𝐸𝑎𝑟𝑡h</m:t>
                              </m:r>
                            </m:sub>
                          </m:sSub>
                        </m:den>
                      </m:f>
                      <m:r>
                        <a:rPr lang="en-US" sz="2300" b="0" i="1" smtClean="0">
                          <a:latin typeface="Cambria Math" panose="02040503050406030204" pitchFamily="18" charset="0"/>
                        </a:rPr>
                        <m:t> </m:t>
                      </m:r>
                    </m:oMath>
                  </m:oMathPara>
                </a14:m>
                <a:endParaRPr lang="en-US" sz="2300" dirty="0"/>
              </a:p>
              <a:p>
                <a:pPr indent="-246888" algn="ctr">
                  <a:lnSpc>
                    <a:spcPct val="90000"/>
                  </a:lnSpc>
                  <a:spcAft>
                    <a:spcPts val="600"/>
                  </a:spcAft>
                </a:pPr>
                <a:endParaRPr lang="en-US" sz="1500" dirty="0"/>
              </a:p>
              <a:p>
                <a:pPr indent="-246888">
                  <a:lnSpc>
                    <a:spcPct val="90000"/>
                  </a:lnSpc>
                  <a:spcAft>
                    <a:spcPts val="600"/>
                  </a:spcAft>
                </a:pPr>
                <a:r>
                  <a:rPr lang="en-US" sz="1900" dirty="0"/>
                  <a:t>Note that P-Ratio’s do not have units, because they are a ratio. Therefore, a P-Ratio can be calculated using any unit of length, ensuring the same units are used for each component of the formula.</a:t>
                </a:r>
              </a:p>
              <a:p>
                <a:pPr indent="-246888" algn="ctr">
                  <a:lnSpc>
                    <a:spcPct val="90000"/>
                  </a:lnSpc>
                  <a:spcAft>
                    <a:spcPts val="600"/>
                  </a:spcAft>
                </a:pPr>
                <a:endParaRPr lang="en-US" sz="1500" dirty="0"/>
              </a:p>
              <a:p>
                <a:pPr indent="-246888" algn="ctr">
                  <a:lnSpc>
                    <a:spcPct val="90000"/>
                  </a:lnSpc>
                  <a:spcAft>
                    <a:spcPts val="600"/>
                  </a:spcAft>
                </a:pPr>
                <a:endParaRPr lang="en-US" sz="15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43022" y="1676400"/>
                <a:ext cx="9782800" cy="5029200"/>
              </a:xfrm>
              <a:prstGeom prst="rect">
                <a:avLst/>
              </a:prstGeom>
              <a:blipFill>
                <a:blip r:embed="rId2"/>
                <a:stretch>
                  <a:fillRect l="-561" t="-1212" r="-374"/>
                </a:stretch>
              </a:blipFill>
            </p:spPr>
            <p:txBody>
              <a:bodyPr/>
              <a:lstStyle/>
              <a:p>
                <a:r>
                  <a:rPr lang="en-US">
                    <a:noFill/>
                  </a:rPr>
                  <a:t> </a:t>
                </a:r>
              </a:p>
            </p:txBody>
          </p:sp>
        </mc:Fallback>
      </mc:AlternateContent>
      <p:sp>
        <p:nvSpPr>
          <p:cNvPr id="7" name="Title 12">
            <a:extLst>
              <a:ext uri="{FF2B5EF4-FFF2-40B4-BE49-F238E27FC236}">
                <a16:creationId xmlns:a16="http://schemas.microsoft.com/office/drawing/2014/main" id="{A79CDBB2-0B52-454F-8C4C-6F9B3FAE1392}"/>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Atlantis represents a scale model of the solar system</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464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465986">
                    <a:tc>
                      <a:txBody>
                        <a:bodyPr/>
                        <a:lstStyle/>
                        <a:p>
                          <a:r>
                            <a:rPr lang="en-US" sz="1400" dirty="0"/>
                            <a:t>Mercury (Min Orbit)</a:t>
                          </a:r>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=4.5927</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4.5927</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𝟐</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460841406"/>
                      </a:ext>
                    </a:extLst>
                  </a:tr>
                  <a:tr h="465986">
                    <a:tc>
                      <a:txBody>
                        <a:bodyPr/>
                        <a:lstStyle/>
                        <a:p>
                          <a:r>
                            <a:rPr lang="en-US" sz="1400" dirty="0"/>
                            <a:t>Mercury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=6.9862</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7</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6.9862</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7</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905667771"/>
                      </a:ext>
                    </a:extLst>
                  </a:tr>
                  <a:tr h="467459">
                    <a:tc>
                      <a:txBody>
                        <a:bodyPr/>
                        <a:lstStyle/>
                        <a:p>
                          <a:r>
                            <a:rPr lang="en-US" sz="1400" dirty="0"/>
                            <a:t>Venus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=1.0741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1.0741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3684783464"/>
                      </a:ext>
                    </a:extLst>
                  </a:tr>
                  <a:tr h="467459">
                    <a:tc>
                      <a:txBody>
                        <a:bodyPr/>
                        <a:lstStyle/>
                        <a:p>
                          <a:r>
                            <a:rPr lang="en-US" sz="1400" dirty="0"/>
                            <a:t>Venus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=1.0891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1.0891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𝟓</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1366827284"/>
                      </a:ext>
                    </a:extLst>
                  </a:tr>
                  <a:tr h="467459">
                    <a:tc>
                      <a:txBody>
                        <a:bodyPr/>
                        <a:lstStyle/>
                        <a:p>
                          <a:r>
                            <a:rPr lang="en-US" sz="1400" dirty="0"/>
                            <a:t>Earth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=1.47055</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1.47055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𝟒</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099507660"/>
                      </a:ext>
                    </a:extLst>
                  </a:tr>
                  <a:tr h="467459">
                    <a:tc>
                      <a:txBody>
                        <a:bodyPr/>
                        <a:lstStyle/>
                        <a:p>
                          <a:r>
                            <a:rPr lang="en-US" sz="1400" dirty="0"/>
                            <a:t>Earth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=1.52141</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1.52141</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𝟕</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𝟕</m:t>
                                </m:r>
                                <m:r>
                                  <a:rPr lang="en-US" sz="1200" b="1" i="1" dirty="0">
                                    <a:latin typeface="Cambria Math" panose="02040503050406030204" pitchFamily="18" charset="0"/>
                                  </a:rPr>
                                  <m:t>.</m:t>
                                </m:r>
                                <m:r>
                                  <a:rPr lang="en-US" sz="1200" b="1" i="1" dirty="0">
                                    <a:latin typeface="Cambria Math" panose="02040503050406030204" pitchFamily="18" charset="0"/>
                                  </a:rPr>
                                  <m:t>𝟔</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4111270433"/>
                      </a:ext>
                    </a:extLst>
                  </a:tr>
                  <a:tr h="465986">
                    <a:tc>
                      <a:txBody>
                        <a:bodyPr/>
                        <a:lstStyle/>
                        <a:p>
                          <a:r>
                            <a:rPr lang="en-US" sz="1400" dirty="0"/>
                            <a:t>Mars (Min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𝑚𝑖𝑛</m:t>
                                    </m:r>
                                  </m:sup>
                                </m:sSup>
                                <m:r>
                                  <a:rPr lang="en-US" sz="1400" b="0" i="1" smtClean="0">
                                    <a:latin typeface="Cambria Math" panose="02040503050406030204" pitchFamily="18" charset="0"/>
                                  </a:rPr>
                                  <m:t>=2.06744</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2.06744</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𝟏𝟎</m:t>
                                </m:r>
                                <m:r>
                                  <a:rPr lang="en-US" sz="1200" b="1" i="1" dirty="0">
                                    <a:latin typeface="Cambria Math" panose="02040503050406030204" pitchFamily="18" charset="0"/>
                                  </a:rPr>
                                  <m:t>.</m:t>
                                </m:r>
                                <m:r>
                                  <a:rPr lang="en-US" sz="1200" b="1" i="1" dirty="0">
                                    <a:latin typeface="Cambria Math" panose="02040503050406030204" pitchFamily="18" charset="0"/>
                                  </a:rPr>
                                  <m:t>𝟑</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305703672"/>
                      </a:ext>
                    </a:extLst>
                  </a:tr>
                  <a:tr h="465986">
                    <a:tc>
                      <a:txBody>
                        <a:bodyPr/>
                        <a:lstStyle/>
                        <a:p>
                          <a:r>
                            <a:rPr lang="en-US" sz="1400" dirty="0"/>
                            <a:t>Mars (Max Orbit)</a:t>
                          </a: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𝑅</m:t>
                                    </m:r>
                                  </m:e>
                                  <m:sup>
                                    <m:r>
                                      <a:rPr lang="en-US" sz="1400" b="0" i="1" smtClean="0">
                                        <a:latin typeface="Cambria Math" panose="02040503050406030204" pitchFamily="18" charset="0"/>
                                      </a:rPr>
                                      <m:t>𝑚𝑎𝑥</m:t>
                                    </m:r>
                                  </m:sup>
                                </m:sSup>
                                <m:r>
                                  <a:rPr lang="en-US" sz="1400" b="0" i="1" smtClean="0">
                                    <a:latin typeface="Cambria Math" panose="02040503050406030204" pitchFamily="18" charset="0"/>
                                  </a:rPr>
                                  <m:t>=4.593</m:t>
                                </m:r>
                                <m:r>
                                  <a:rPr lang="en-US" sz="1400" b="0" i="1" smtClean="0">
                                    <a:latin typeface="Cambria Math" panose="02040503050406030204" pitchFamily="18" charset="0"/>
                                    <a:ea typeface="Cambria Math" panose="02040503050406030204" pitchFamily="18" charset="0"/>
                                  </a:rPr>
                                  <m:t>×</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10</m:t>
                                    </m:r>
                                  </m:e>
                                  <m:sup>
                                    <m:r>
                                      <a:rPr lang="en-US" sz="1400" b="0" i="1" smtClean="0">
                                        <a:latin typeface="Cambria Math" panose="02040503050406030204" pitchFamily="18" charset="0"/>
                                        <a:ea typeface="Cambria Math" panose="02040503050406030204" pitchFamily="18" charset="0"/>
                                      </a:rPr>
                                      <m:t>8</m:t>
                                    </m:r>
                                  </m:sup>
                                </m:sSup>
                                <m:r>
                                  <a:rPr lang="en-US" sz="1400" b="0" i="1" smtClean="0">
                                    <a:latin typeface="Cambria Math" panose="02040503050406030204" pitchFamily="18" charset="0"/>
                                  </a:rPr>
                                  <m:t> </m:t>
                                </m:r>
                                <m:r>
                                  <a:rPr lang="en-US" sz="1400" b="0" i="1" smtClean="0">
                                    <a:latin typeface="Cambria Math" panose="02040503050406030204" pitchFamily="18" charset="0"/>
                                  </a:rPr>
                                  <m:t>𝑘𝑚</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m:t>
                                </m:r>
                                <m:box>
                                  <m:boxPr>
                                    <m:ctrlPr>
                                      <a:rPr lang="en-US" sz="1800" b="0" i="1" smtClean="0">
                                        <a:latin typeface="Cambria Math" panose="02040503050406030204" pitchFamily="18" charset="0"/>
                                      </a:rPr>
                                    </m:ctrlPr>
                                  </m:boxPr>
                                  <m:e>
                                    <m:argPr>
                                      <m:argSz m:val="-1"/>
                                    </m:argP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2.4923</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8</m:t>
                                            </m:r>
                                          </m:sup>
                                        </m:sSup>
                                      </m:num>
                                      <m:den>
                                        <m:r>
                                          <a:rPr lang="en-US" sz="1800" b="0" i="1" smtClean="0">
                                            <a:latin typeface="Cambria Math" panose="02040503050406030204" pitchFamily="18" charset="0"/>
                                          </a:rPr>
                                          <m:t>500∗(4.0075</m:t>
                                        </m:r>
                                        <m:r>
                                          <a:rPr lang="en-US" sz="1800" b="0" i="1" smtClean="0">
                                            <a:latin typeface="Cambria Math" panose="02040503050406030204" pitchFamily="18" charset="0"/>
                                            <a:ea typeface="Cambria Math" panose="02040503050406030204" pitchFamily="18" charset="0"/>
                                          </a:rPr>
                                          <m:t>×</m:t>
                                        </m:r>
                                        <m:sSup>
                                          <m:sSupPr>
                                            <m:ctrlPr>
                                              <a:rPr lang="en-US" sz="1800" b="0" i="1" smtClean="0">
                                                <a:latin typeface="Cambria Math" panose="02040503050406030204" pitchFamily="18" charset="0"/>
                                                <a:ea typeface="Cambria Math" panose="02040503050406030204" pitchFamily="18" charset="0"/>
                                              </a:rPr>
                                            </m:ctrlPr>
                                          </m:sSupPr>
                                          <m:e>
                                            <m:r>
                                              <a:rPr lang="en-US" sz="1800" b="0" i="1" smtClean="0">
                                                <a:latin typeface="Cambria Math" panose="02040503050406030204" pitchFamily="18" charset="0"/>
                                                <a:ea typeface="Cambria Math" panose="02040503050406030204" pitchFamily="18" charset="0"/>
                                              </a:rPr>
                                              <m:t>10</m:t>
                                            </m:r>
                                          </m:e>
                                          <m:sup>
                                            <m:r>
                                              <a:rPr lang="en-US" sz="1800" b="0" i="1" smtClean="0">
                                                <a:latin typeface="Cambria Math" panose="02040503050406030204" pitchFamily="18" charset="0"/>
                                                <a:ea typeface="Cambria Math" panose="02040503050406030204" pitchFamily="18" charset="0"/>
                                              </a:rPr>
                                              <m:t>4</m:t>
                                            </m:r>
                                          </m:sup>
                                        </m:sSup>
                                        <m:r>
                                          <a:rPr lang="en-US" sz="1800" b="0" i="1" smtClean="0">
                                            <a:latin typeface="Cambria Math" panose="02040503050406030204" pitchFamily="18" charset="0"/>
                                            <a:ea typeface="Cambria Math" panose="02040503050406030204" pitchFamily="18" charset="0"/>
                                          </a:rPr>
                                          <m:t>)</m:t>
                                        </m:r>
                                      </m:den>
                                    </m:f>
                                  </m:e>
                                </m:box>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m:t>
                                </m:r>
                                <m:r>
                                  <a:rPr lang="en-US" sz="1400" b="1" i="1" dirty="0" smtClean="0">
                                    <a:latin typeface="Cambria Math" panose="02040503050406030204" pitchFamily="18" charset="0"/>
                                  </a:rPr>
                                  <m:t> </m:t>
                                </m:r>
                                <m:r>
                                  <a:rPr lang="en-US" sz="1200" b="1" i="1" dirty="0">
                                    <a:latin typeface="Cambria Math" panose="02040503050406030204" pitchFamily="18" charset="0"/>
                                  </a:rPr>
                                  <m:t>(</m:t>
                                </m:r>
                                <m:r>
                                  <a:rPr lang="en-US" sz="1200" b="1" i="1" dirty="0">
                                    <a:latin typeface="Cambria Math" panose="02040503050406030204" pitchFamily="18" charset="0"/>
                                  </a:rPr>
                                  <m:t>𝟏𝟐</m:t>
                                </m:r>
                                <m:r>
                                  <a:rPr lang="en-US" sz="1200" b="1" i="1" dirty="0">
                                    <a:latin typeface="Cambria Math" panose="02040503050406030204" pitchFamily="18" charset="0"/>
                                  </a:rPr>
                                  <m:t>.</m:t>
                                </m:r>
                                <m:r>
                                  <a:rPr lang="en-US" sz="1200" b="1" i="1" dirty="0">
                                    <a:latin typeface="Cambria Math" panose="02040503050406030204" pitchFamily="18" charset="0"/>
                                  </a:rPr>
                                  <m:t>𝟓</m:t>
                                </m:r>
                                <m:r>
                                  <a:rPr lang="en-US" sz="1200" b="1" i="1" dirty="0">
                                    <a:latin typeface="Cambria Math" panose="02040503050406030204" pitchFamily="18" charset="0"/>
                                  </a:rPr>
                                  <m:t>)</m:t>
                                </m:r>
                              </m:oMath>
                            </m:oMathPara>
                          </a14:m>
                          <a:endParaRPr lang="en-US" sz="1400" b="1"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1986735817"/>
                  </p:ext>
                </p:extLst>
              </p:nvPr>
            </p:nvGraphicFramePr>
            <p:xfrm>
              <a:off x="1554413" y="2047102"/>
              <a:ext cx="9645399" cy="4353698"/>
            </p:xfrm>
            <a:graphic>
              <a:graphicData uri="http://schemas.openxmlformats.org/drawingml/2006/table">
                <a:tbl>
                  <a:tblPr firstRow="1" bandRow="1">
                    <a:tableStyleId>{073A0DAA-6AF3-43AB-8588-CEC1D06C72B9}</a:tableStyleId>
                  </a:tblPr>
                  <a:tblGrid>
                    <a:gridCol w="2411350">
                      <a:extLst>
                        <a:ext uri="{9D8B030D-6E8A-4147-A177-3AD203B41FA5}">
                          <a16:colId xmlns:a16="http://schemas.microsoft.com/office/drawing/2014/main" val="3342839605"/>
                        </a:ext>
                      </a:extLst>
                    </a:gridCol>
                    <a:gridCol w="2834701">
                      <a:extLst>
                        <a:ext uri="{9D8B030D-6E8A-4147-A177-3AD203B41FA5}">
                          <a16:colId xmlns:a16="http://schemas.microsoft.com/office/drawing/2014/main" val="495383442"/>
                        </a:ext>
                      </a:extLst>
                    </a:gridCol>
                    <a:gridCol w="2737174">
                      <a:extLst>
                        <a:ext uri="{9D8B030D-6E8A-4147-A177-3AD203B41FA5}">
                          <a16:colId xmlns:a16="http://schemas.microsoft.com/office/drawing/2014/main" val="1805173435"/>
                        </a:ext>
                      </a:extLst>
                    </a:gridCol>
                    <a:gridCol w="1662174">
                      <a:extLst>
                        <a:ext uri="{9D8B030D-6E8A-4147-A177-3AD203B41FA5}">
                          <a16:colId xmlns:a16="http://schemas.microsoft.com/office/drawing/2014/main" val="2390916659"/>
                        </a:ext>
                      </a:extLst>
                    </a:gridCol>
                  </a:tblGrid>
                  <a:tr h="328432">
                    <a:tc>
                      <a:txBody>
                        <a:bodyPr/>
                        <a:lstStyle/>
                        <a:p>
                          <a:r>
                            <a:rPr lang="en-US" sz="1400" dirty="0"/>
                            <a:t>Planet</a:t>
                          </a:r>
                          <a:endParaRPr lang="en-US" dirty="0"/>
                        </a:p>
                      </a:txBody>
                      <a:tcPr/>
                    </a:tc>
                    <a:tc>
                      <a:txBody>
                        <a:bodyPr/>
                        <a:lstStyle/>
                        <a:p>
                          <a:r>
                            <a:rPr lang="en-US" sz="1400" dirty="0"/>
                            <a:t>Orbital Radius</a:t>
                          </a:r>
                        </a:p>
                      </a:txBody>
                      <a:tcPr/>
                    </a:tc>
                    <a:tc>
                      <a:txBody>
                        <a:bodyPr/>
                        <a:lstStyle/>
                        <a:p>
                          <a:r>
                            <a:rPr lang="en-US" sz="1400" dirty="0"/>
                            <a:t>Calculation</a:t>
                          </a:r>
                          <a:endParaRPr lang="en-US" sz="1600" dirty="0"/>
                        </a:p>
                      </a:txBody>
                      <a:tcPr/>
                    </a:tc>
                    <a:tc>
                      <a:txBody>
                        <a:bodyPr/>
                        <a:lstStyle/>
                        <a:p>
                          <a:r>
                            <a:rPr lang="en-US" sz="1400" dirty="0"/>
                            <a:t>P-Ratio</a:t>
                          </a:r>
                        </a:p>
                      </a:txBody>
                      <a:tcPr/>
                    </a:tc>
                    <a:extLst>
                      <a:ext uri="{0D108BD9-81ED-4DB2-BD59-A6C34878D82A}">
                        <a16:rowId xmlns:a16="http://schemas.microsoft.com/office/drawing/2014/main" val="4246799781"/>
                      </a:ext>
                    </a:extLst>
                  </a:tr>
                  <a:tr h="501968">
                    <a:tc>
                      <a:txBody>
                        <a:bodyPr/>
                        <a:lstStyle/>
                        <a:p>
                          <a:r>
                            <a:rPr lang="en-US" sz="1400" dirty="0"/>
                            <a:t>Mercury (Min Orbit)</a:t>
                          </a:r>
                          <a:endParaRPr lang="en-US" dirty="0"/>
                        </a:p>
                      </a:txBody>
                      <a:tcPr/>
                    </a:tc>
                    <a:tc>
                      <a:txBody>
                        <a:bodyPr/>
                        <a:lstStyle/>
                        <a:p>
                          <a:endParaRPr lang="en-US"/>
                        </a:p>
                      </a:txBody>
                      <a:tcPr>
                        <a:blipFill>
                          <a:blip r:embed="rId2"/>
                          <a:stretch>
                            <a:fillRect l="-85193" t="-67073" r="-155794" b="-713415"/>
                          </a:stretch>
                        </a:blipFill>
                      </a:tcPr>
                    </a:tc>
                    <a:tc>
                      <a:txBody>
                        <a:bodyPr/>
                        <a:lstStyle/>
                        <a:p>
                          <a:endParaRPr lang="en-US"/>
                        </a:p>
                      </a:txBody>
                      <a:tcPr>
                        <a:blipFill>
                          <a:blip r:embed="rId2"/>
                          <a:stretch>
                            <a:fillRect l="-192205" t="-67073" r="-61693" b="-713415"/>
                          </a:stretch>
                        </a:blipFill>
                      </a:tcPr>
                    </a:tc>
                    <a:tc>
                      <a:txBody>
                        <a:bodyPr/>
                        <a:lstStyle/>
                        <a:p>
                          <a:endParaRPr lang="en-US"/>
                        </a:p>
                      </a:txBody>
                      <a:tcPr>
                        <a:blipFill>
                          <a:blip r:embed="rId2"/>
                          <a:stretch>
                            <a:fillRect l="-480586" t="-67073" r="-1465" b="-713415"/>
                          </a:stretch>
                        </a:blipFill>
                      </a:tcPr>
                    </a:tc>
                    <a:extLst>
                      <a:ext uri="{0D108BD9-81ED-4DB2-BD59-A6C34878D82A}">
                        <a16:rowId xmlns:a16="http://schemas.microsoft.com/office/drawing/2014/main" val="3460841406"/>
                      </a:ext>
                    </a:extLst>
                  </a:tr>
                  <a:tr h="501968">
                    <a:tc>
                      <a:txBody>
                        <a:bodyPr/>
                        <a:lstStyle/>
                        <a:p>
                          <a:r>
                            <a:rPr lang="en-US" sz="1400" dirty="0"/>
                            <a:t>Mercury (Max Orbit)</a:t>
                          </a:r>
                        </a:p>
                      </a:txBody>
                      <a:tcPr/>
                    </a:tc>
                    <a:tc>
                      <a:txBody>
                        <a:bodyPr/>
                        <a:lstStyle/>
                        <a:p>
                          <a:endParaRPr lang="en-US"/>
                        </a:p>
                      </a:txBody>
                      <a:tcPr>
                        <a:blipFill>
                          <a:blip r:embed="rId2"/>
                          <a:stretch>
                            <a:fillRect l="-85193" t="-165060" r="-155794" b="-604819"/>
                          </a:stretch>
                        </a:blipFill>
                      </a:tcPr>
                    </a:tc>
                    <a:tc>
                      <a:txBody>
                        <a:bodyPr/>
                        <a:lstStyle/>
                        <a:p>
                          <a:endParaRPr lang="en-US"/>
                        </a:p>
                      </a:txBody>
                      <a:tcPr>
                        <a:blipFill>
                          <a:blip r:embed="rId2"/>
                          <a:stretch>
                            <a:fillRect l="-192205" t="-165060" r="-61693" b="-604819"/>
                          </a:stretch>
                        </a:blipFill>
                      </a:tcPr>
                    </a:tc>
                    <a:tc>
                      <a:txBody>
                        <a:bodyPr/>
                        <a:lstStyle/>
                        <a:p>
                          <a:endParaRPr lang="en-US"/>
                        </a:p>
                      </a:txBody>
                      <a:tcPr>
                        <a:blipFill>
                          <a:blip r:embed="rId2"/>
                          <a:stretch>
                            <a:fillRect l="-480586" t="-165060" r="-1465" b="-604819"/>
                          </a:stretch>
                        </a:blipFill>
                      </a:tcPr>
                    </a:tc>
                    <a:extLst>
                      <a:ext uri="{0D108BD9-81ED-4DB2-BD59-A6C34878D82A}">
                        <a16:rowId xmlns:a16="http://schemas.microsoft.com/office/drawing/2014/main" val="2905667771"/>
                      </a:ext>
                    </a:extLst>
                  </a:tr>
                  <a:tr h="503555">
                    <a:tc>
                      <a:txBody>
                        <a:bodyPr/>
                        <a:lstStyle/>
                        <a:p>
                          <a:r>
                            <a:rPr lang="en-US" sz="1400" dirty="0"/>
                            <a:t>Venus (Min Orbit)</a:t>
                          </a:r>
                        </a:p>
                      </a:txBody>
                      <a:tcPr/>
                    </a:tc>
                    <a:tc>
                      <a:txBody>
                        <a:bodyPr/>
                        <a:lstStyle/>
                        <a:p>
                          <a:endParaRPr lang="en-US"/>
                        </a:p>
                      </a:txBody>
                      <a:tcPr>
                        <a:blipFill>
                          <a:blip r:embed="rId2"/>
                          <a:stretch>
                            <a:fillRect l="-85193" t="-265060" r="-155794" b="-504819"/>
                          </a:stretch>
                        </a:blipFill>
                      </a:tcPr>
                    </a:tc>
                    <a:tc>
                      <a:txBody>
                        <a:bodyPr/>
                        <a:lstStyle/>
                        <a:p>
                          <a:endParaRPr lang="en-US"/>
                        </a:p>
                      </a:txBody>
                      <a:tcPr>
                        <a:blipFill>
                          <a:blip r:embed="rId2"/>
                          <a:stretch>
                            <a:fillRect l="-192205" t="-265060" r="-61693" b="-504819"/>
                          </a:stretch>
                        </a:blipFill>
                      </a:tcPr>
                    </a:tc>
                    <a:tc>
                      <a:txBody>
                        <a:bodyPr/>
                        <a:lstStyle/>
                        <a:p>
                          <a:endParaRPr lang="en-US"/>
                        </a:p>
                      </a:txBody>
                      <a:tcPr>
                        <a:blipFill>
                          <a:blip r:embed="rId2"/>
                          <a:stretch>
                            <a:fillRect l="-480586" t="-265060" r="-1465" b="-504819"/>
                          </a:stretch>
                        </a:blipFill>
                      </a:tcPr>
                    </a:tc>
                    <a:extLst>
                      <a:ext uri="{0D108BD9-81ED-4DB2-BD59-A6C34878D82A}">
                        <a16:rowId xmlns:a16="http://schemas.microsoft.com/office/drawing/2014/main" val="3684783464"/>
                      </a:ext>
                    </a:extLst>
                  </a:tr>
                  <a:tr h="503555">
                    <a:tc>
                      <a:txBody>
                        <a:bodyPr/>
                        <a:lstStyle/>
                        <a:p>
                          <a:r>
                            <a:rPr lang="en-US" sz="1400" dirty="0"/>
                            <a:t>Venus (Max Orbit)</a:t>
                          </a:r>
                        </a:p>
                      </a:txBody>
                      <a:tcPr/>
                    </a:tc>
                    <a:tc>
                      <a:txBody>
                        <a:bodyPr/>
                        <a:lstStyle/>
                        <a:p>
                          <a:endParaRPr lang="en-US"/>
                        </a:p>
                      </a:txBody>
                      <a:tcPr>
                        <a:blipFill>
                          <a:blip r:embed="rId2"/>
                          <a:stretch>
                            <a:fillRect l="-85193" t="-369512" r="-155794" b="-410976"/>
                          </a:stretch>
                        </a:blipFill>
                      </a:tcPr>
                    </a:tc>
                    <a:tc>
                      <a:txBody>
                        <a:bodyPr/>
                        <a:lstStyle/>
                        <a:p>
                          <a:endParaRPr lang="en-US"/>
                        </a:p>
                      </a:txBody>
                      <a:tcPr>
                        <a:blipFill>
                          <a:blip r:embed="rId2"/>
                          <a:stretch>
                            <a:fillRect l="-192205" t="-369512" r="-61693" b="-410976"/>
                          </a:stretch>
                        </a:blipFill>
                      </a:tcPr>
                    </a:tc>
                    <a:tc>
                      <a:txBody>
                        <a:bodyPr/>
                        <a:lstStyle/>
                        <a:p>
                          <a:endParaRPr lang="en-US"/>
                        </a:p>
                      </a:txBody>
                      <a:tcPr>
                        <a:blipFill>
                          <a:blip r:embed="rId2"/>
                          <a:stretch>
                            <a:fillRect l="-480586" t="-369512" r="-1465" b="-410976"/>
                          </a:stretch>
                        </a:blipFill>
                      </a:tcPr>
                    </a:tc>
                    <a:extLst>
                      <a:ext uri="{0D108BD9-81ED-4DB2-BD59-A6C34878D82A}">
                        <a16:rowId xmlns:a16="http://schemas.microsoft.com/office/drawing/2014/main" val="1366827284"/>
                      </a:ext>
                    </a:extLst>
                  </a:tr>
                  <a:tr h="503555">
                    <a:tc>
                      <a:txBody>
                        <a:bodyPr/>
                        <a:lstStyle/>
                        <a:p>
                          <a:r>
                            <a:rPr lang="en-US" sz="1400" dirty="0"/>
                            <a:t>Earth (Min Orbit)</a:t>
                          </a:r>
                        </a:p>
                      </a:txBody>
                      <a:tcPr/>
                    </a:tc>
                    <a:tc>
                      <a:txBody>
                        <a:bodyPr/>
                        <a:lstStyle/>
                        <a:p>
                          <a:endParaRPr lang="en-US"/>
                        </a:p>
                      </a:txBody>
                      <a:tcPr>
                        <a:blipFill>
                          <a:blip r:embed="rId2"/>
                          <a:stretch>
                            <a:fillRect l="-85193" t="-463855" r="-155794" b="-306024"/>
                          </a:stretch>
                        </a:blipFill>
                      </a:tcPr>
                    </a:tc>
                    <a:tc>
                      <a:txBody>
                        <a:bodyPr/>
                        <a:lstStyle/>
                        <a:p>
                          <a:endParaRPr lang="en-US"/>
                        </a:p>
                      </a:txBody>
                      <a:tcPr>
                        <a:blipFill>
                          <a:blip r:embed="rId2"/>
                          <a:stretch>
                            <a:fillRect l="-192205" t="-463855" r="-61693" b="-306024"/>
                          </a:stretch>
                        </a:blipFill>
                      </a:tcPr>
                    </a:tc>
                    <a:tc>
                      <a:txBody>
                        <a:bodyPr/>
                        <a:lstStyle/>
                        <a:p>
                          <a:endParaRPr lang="en-US"/>
                        </a:p>
                      </a:txBody>
                      <a:tcPr>
                        <a:blipFill>
                          <a:blip r:embed="rId2"/>
                          <a:stretch>
                            <a:fillRect l="-480586" t="-463855" r="-1465" b="-306024"/>
                          </a:stretch>
                        </a:blipFill>
                      </a:tcPr>
                    </a:tc>
                    <a:extLst>
                      <a:ext uri="{0D108BD9-81ED-4DB2-BD59-A6C34878D82A}">
                        <a16:rowId xmlns:a16="http://schemas.microsoft.com/office/drawing/2014/main" val="2099507660"/>
                      </a:ext>
                    </a:extLst>
                  </a:tr>
                  <a:tr h="503555">
                    <a:tc>
                      <a:txBody>
                        <a:bodyPr/>
                        <a:lstStyle/>
                        <a:p>
                          <a:r>
                            <a:rPr lang="en-US" sz="1400" dirty="0"/>
                            <a:t>Earth (Max Orbit)</a:t>
                          </a:r>
                        </a:p>
                      </a:txBody>
                      <a:tcPr/>
                    </a:tc>
                    <a:tc>
                      <a:txBody>
                        <a:bodyPr/>
                        <a:lstStyle/>
                        <a:p>
                          <a:endParaRPr lang="en-US"/>
                        </a:p>
                      </a:txBody>
                      <a:tcPr>
                        <a:blipFill>
                          <a:blip r:embed="rId2"/>
                          <a:stretch>
                            <a:fillRect l="-85193" t="-563855" r="-155794" b="-206024"/>
                          </a:stretch>
                        </a:blipFill>
                      </a:tcPr>
                    </a:tc>
                    <a:tc>
                      <a:txBody>
                        <a:bodyPr/>
                        <a:lstStyle/>
                        <a:p>
                          <a:endParaRPr lang="en-US"/>
                        </a:p>
                      </a:txBody>
                      <a:tcPr>
                        <a:blipFill>
                          <a:blip r:embed="rId2"/>
                          <a:stretch>
                            <a:fillRect l="-192205" t="-563855" r="-61693" b="-206024"/>
                          </a:stretch>
                        </a:blipFill>
                      </a:tcPr>
                    </a:tc>
                    <a:tc>
                      <a:txBody>
                        <a:bodyPr/>
                        <a:lstStyle/>
                        <a:p>
                          <a:endParaRPr lang="en-US"/>
                        </a:p>
                      </a:txBody>
                      <a:tcPr>
                        <a:blipFill>
                          <a:blip r:embed="rId2"/>
                          <a:stretch>
                            <a:fillRect l="-480586" t="-563855" r="-1465" b="-206024"/>
                          </a:stretch>
                        </a:blipFill>
                      </a:tcPr>
                    </a:tc>
                    <a:extLst>
                      <a:ext uri="{0D108BD9-81ED-4DB2-BD59-A6C34878D82A}">
                        <a16:rowId xmlns:a16="http://schemas.microsoft.com/office/drawing/2014/main" val="4111270433"/>
                      </a:ext>
                    </a:extLst>
                  </a:tr>
                  <a:tr h="503555">
                    <a:tc>
                      <a:txBody>
                        <a:bodyPr/>
                        <a:lstStyle/>
                        <a:p>
                          <a:r>
                            <a:rPr lang="en-US" sz="1400" dirty="0"/>
                            <a:t>Mars (Min Orbit)</a:t>
                          </a:r>
                        </a:p>
                      </a:txBody>
                      <a:tcPr/>
                    </a:tc>
                    <a:tc>
                      <a:txBody>
                        <a:bodyPr/>
                        <a:lstStyle/>
                        <a:p>
                          <a:endParaRPr lang="en-US"/>
                        </a:p>
                      </a:txBody>
                      <a:tcPr>
                        <a:blipFill>
                          <a:blip r:embed="rId2"/>
                          <a:stretch>
                            <a:fillRect l="-85193" t="-671951" r="-155794" b="-108537"/>
                          </a:stretch>
                        </a:blipFill>
                      </a:tcPr>
                    </a:tc>
                    <a:tc>
                      <a:txBody>
                        <a:bodyPr/>
                        <a:lstStyle/>
                        <a:p>
                          <a:endParaRPr lang="en-US"/>
                        </a:p>
                      </a:txBody>
                      <a:tcPr>
                        <a:blipFill>
                          <a:blip r:embed="rId2"/>
                          <a:stretch>
                            <a:fillRect l="-192205" t="-671951" r="-61693" b="-108537"/>
                          </a:stretch>
                        </a:blipFill>
                      </a:tcPr>
                    </a:tc>
                    <a:tc>
                      <a:txBody>
                        <a:bodyPr/>
                        <a:lstStyle/>
                        <a:p>
                          <a:endParaRPr lang="en-US"/>
                        </a:p>
                      </a:txBody>
                      <a:tcPr>
                        <a:blipFill>
                          <a:blip r:embed="rId2"/>
                          <a:stretch>
                            <a:fillRect l="-480586" t="-671951" r="-1465" b="-108537"/>
                          </a:stretch>
                        </a:blipFill>
                      </a:tcPr>
                    </a:tc>
                    <a:extLst>
                      <a:ext uri="{0D108BD9-81ED-4DB2-BD59-A6C34878D82A}">
                        <a16:rowId xmlns:a16="http://schemas.microsoft.com/office/drawing/2014/main" val="2305703672"/>
                      </a:ext>
                    </a:extLst>
                  </a:tr>
                  <a:tr h="503555">
                    <a:tc>
                      <a:txBody>
                        <a:bodyPr/>
                        <a:lstStyle/>
                        <a:p>
                          <a:r>
                            <a:rPr lang="en-US" sz="1400" dirty="0"/>
                            <a:t>Mars (Max Orbit)</a:t>
                          </a:r>
                        </a:p>
                      </a:txBody>
                      <a:tcPr/>
                    </a:tc>
                    <a:tc>
                      <a:txBody>
                        <a:bodyPr/>
                        <a:lstStyle/>
                        <a:p>
                          <a:endParaRPr lang="en-US"/>
                        </a:p>
                      </a:txBody>
                      <a:tcPr>
                        <a:blipFill>
                          <a:blip r:embed="rId2"/>
                          <a:stretch>
                            <a:fillRect l="-85193" t="-762651" r="-155794" b="-7229"/>
                          </a:stretch>
                        </a:blipFill>
                      </a:tcPr>
                    </a:tc>
                    <a:tc>
                      <a:txBody>
                        <a:bodyPr/>
                        <a:lstStyle/>
                        <a:p>
                          <a:endParaRPr lang="en-US"/>
                        </a:p>
                      </a:txBody>
                      <a:tcPr>
                        <a:blipFill>
                          <a:blip r:embed="rId2"/>
                          <a:stretch>
                            <a:fillRect l="-192205" t="-762651" r="-61693" b="-7229"/>
                          </a:stretch>
                        </a:blipFill>
                      </a:tcPr>
                    </a:tc>
                    <a:tc>
                      <a:txBody>
                        <a:bodyPr/>
                        <a:lstStyle/>
                        <a:p>
                          <a:endParaRPr lang="en-US"/>
                        </a:p>
                      </a:txBody>
                      <a:tcPr>
                        <a:blipFill>
                          <a:blip r:embed="rId2"/>
                          <a:stretch>
                            <a:fillRect l="-480586" t="-762651" r="-1465" b="-7229"/>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96678" y="997292"/>
                <a:ext cx="9574808" cy="1212508"/>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this formula, the P-Ratio for each of the inner planets can be calculated. Use the following value for the circumference of the Earth:</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𝐸𝑎𝑟𝑡h</m:t>
                          </m:r>
                          <m:r>
                            <a:rPr lang="en-US" sz="2000" b="0" i="1" smtClean="0">
                              <a:latin typeface="Cambria Math" panose="02040503050406030204" pitchFamily="18" charset="0"/>
                            </a:rPr>
                            <m:t>=4.0075×</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4</m:t>
                              </m:r>
                            </m:sup>
                          </m:sSup>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𝑘𝑚</m:t>
                          </m:r>
                        </m:sub>
                      </m:sSub>
                    </m:oMath>
                  </m:oMathPara>
                </a14:m>
                <a:endParaRPr lang="en-US" sz="20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96678" y="997292"/>
                <a:ext cx="9574808" cy="1212508"/>
              </a:xfrm>
              <a:prstGeom prst="rect">
                <a:avLst/>
              </a:prstGeom>
              <a:blipFill>
                <a:blip r:embed="rId3"/>
                <a:stretch>
                  <a:fillRect l="-382" t="-3518"/>
                </a:stretch>
              </a:blipFill>
            </p:spPr>
            <p:txBody>
              <a:bodyPr/>
              <a:lstStyle/>
              <a:p>
                <a:r>
                  <a:rPr lang="en-US">
                    <a:noFill/>
                  </a:rPr>
                  <a:t> </a:t>
                </a:r>
              </a:p>
            </p:txBody>
          </p:sp>
        </mc:Fallback>
      </mc:AlternateContent>
    </p:spTree>
    <p:extLst>
      <p:ext uri="{BB962C8B-B14F-4D97-AF65-F5344CB8AC3E}">
        <p14:creationId xmlns:p14="http://schemas.microsoft.com/office/powerpoint/2010/main" val="275424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Atlantis &amp; Plato’s Ratio</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2.5−3.5</m:t>
                                </m:r>
                              </m:oMath>
                            </m:oMathPara>
                          </a14:m>
                          <a:endParaRPr lang="en-US" sz="1400" dirty="0"/>
                        </a:p>
                      </a:txBody>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5.5−5.5</m:t>
                                </m:r>
                              </m:oMath>
                            </m:oMathPara>
                          </a14:m>
                          <a:endParaRPr lang="en-US" sz="1400" dirty="0"/>
                        </a:p>
                      </a:txBody>
                      <a:tcPr>
                        <a:lnL w="12700" cmpd="sng">
                          <a:noFill/>
                        </a:ln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r>
                                  <a:rPr lang="en-US" sz="1400" b="0" i="1" dirty="0" smtClean="0">
                                    <a:latin typeface="Cambria Math" panose="02040503050406030204" pitchFamily="18" charset="0"/>
                                  </a:rPr>
                                  <m:t>.</m:t>
                                </m:r>
                                <m:r>
                                  <a:rPr lang="en-US" sz="1400" i="1" dirty="0" smtClean="0">
                                    <a:latin typeface="Cambria Math" panose="02040503050406030204" pitchFamily="18" charset="0"/>
                                  </a:rPr>
                                  <m:t>5−7.5 </m:t>
                                </m:r>
                              </m:oMath>
                            </m:oMathPara>
                          </a14:m>
                          <a:endParaRPr lang="en-US" sz="1400" dirty="0"/>
                        </a:p>
                      </a:txBody>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10.5−12.5</m:t>
                                </m:r>
                              </m:oMath>
                            </m:oMathPara>
                          </a14:m>
                          <a:endParaRPr lang="en-US" sz="1400" dirty="0"/>
                        </a:p>
                      </a:txBody>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37</m:t>
                                </m:r>
                                <m:r>
                                  <a:rPr lang="en-US" sz="1400" b="0" i="1" dirty="0" smtClean="0">
                                    <a:latin typeface="Cambria Math" panose="02040503050406030204" pitchFamily="18" charset="0"/>
                                  </a:rPr>
                                  <m:t>.0</m:t>
                                </m:r>
                                <m:r>
                                  <a:rPr lang="en-US" sz="1400" i="1" dirty="0" smtClean="0">
                                    <a:latin typeface="Cambria Math" panose="02040503050406030204" pitchFamily="18" charset="0"/>
                                  </a:rPr>
                                  <m:t>−</m:t>
                                </m:r>
                                <m:r>
                                  <a:rPr lang="en-US" sz="1400" b="0" i="1" dirty="0" smtClean="0">
                                    <a:latin typeface="Cambria Math" panose="02040503050406030204" pitchFamily="18" charset="0"/>
                                  </a:rPr>
                                  <m:t>41.0</m:t>
                                </m:r>
                              </m:oMath>
                            </m:oMathPara>
                          </a14:m>
                          <a:endParaRPr lang="en-US" sz="1400" dirty="0"/>
                        </a:p>
                      </a:txBody>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67.5−75</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137</m:t>
                                </m:r>
                                <m:r>
                                  <a:rPr lang="en-US" sz="1400" b="0" i="1" dirty="0" smtClean="0">
                                    <a:latin typeface="Cambria Math" panose="02040503050406030204" pitchFamily="18" charset="0"/>
                                  </a:rPr>
                                  <m:t>.0</m:t>
                                </m:r>
                                <m:r>
                                  <a:rPr lang="en-US" sz="1400" i="1" dirty="0" smtClean="0">
                                    <a:latin typeface="Cambria Math" panose="02040503050406030204" pitchFamily="18" charset="0"/>
                                  </a:rPr>
                                  <m:t>−150</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.5−227</m:t>
                                </m:r>
                                <m:r>
                                  <a:rPr lang="en-US" sz="1400" b="0" i="1" dirty="0" smtClean="0">
                                    <a:latin typeface="Cambria Math" panose="02040503050406030204" pitchFamily="18" charset="0"/>
                                  </a:rPr>
                                  <m:t>.0</m:t>
                                </m:r>
                              </m:oMath>
                            </m:oMathPara>
                          </a14:m>
                          <a:endParaRPr lang="en-US" sz="1400" dirty="0"/>
                        </a:p>
                      </a:txBody>
                      <a:tcPr/>
                    </a:tc>
                    <a:extLst>
                      <a:ext uri="{0D108BD9-81ED-4DB2-BD59-A6C34878D82A}">
                        <a16:rowId xmlns:a16="http://schemas.microsoft.com/office/drawing/2014/main" val="2690095331"/>
                      </a:ext>
                    </a:extLst>
                  </a:tr>
                </a:tbl>
              </a:graphicData>
            </a:graphic>
          </p:graphicFrame>
        </mc:Choice>
        <mc:Fallback xmlns="">
          <p:graphicFrame>
            <p:nvGraphicFramePr>
              <p:cNvPr id="3" name="Table 3">
                <a:extLst>
                  <a:ext uri="{FF2B5EF4-FFF2-40B4-BE49-F238E27FC236}">
                    <a16:creationId xmlns:a16="http://schemas.microsoft.com/office/drawing/2014/main" id="{D8614B6C-A9AC-4218-9B20-C412811BFD12}"/>
                  </a:ext>
                </a:extLst>
              </p:cNvPr>
              <p:cNvGraphicFramePr>
                <a:graphicFrameLocks noGrp="1"/>
              </p:cNvGraphicFramePr>
              <p:nvPr>
                <p:extLst>
                  <p:ext uri="{D42A27DB-BD31-4B8C-83A1-F6EECF244321}">
                    <p14:modId xmlns:p14="http://schemas.microsoft.com/office/powerpoint/2010/main" val="3055837574"/>
                  </p:ext>
                </p:extLst>
              </p:nvPr>
            </p:nvGraphicFramePr>
            <p:xfrm>
              <a:off x="7716632" y="2049772"/>
              <a:ext cx="3618328" cy="2782647"/>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Mercury </a:t>
                          </a:r>
                          <a:endParaRPr lang="en-US" dirty="0"/>
                        </a:p>
                      </a:txBody>
                      <a:tcPr>
                        <a:lnB w="12700" cmpd="sng">
                          <a:noFill/>
                        </a:lnB>
                      </a:tcPr>
                    </a:tc>
                    <a:tc>
                      <a:txBody>
                        <a:bodyPr/>
                        <a:lstStyle/>
                        <a:p>
                          <a:endParaRPr lang="en-US"/>
                        </a:p>
                      </a:txBody>
                      <a:tcPr>
                        <a:blipFill>
                          <a:blip r:embed="rId2"/>
                          <a:stretch>
                            <a:fillRect l="-98667" t="-103922" r="-1333" b="-713725"/>
                          </a:stretch>
                        </a:blipFill>
                      </a:tcPr>
                    </a:tc>
                    <a:extLst>
                      <a:ext uri="{0D108BD9-81ED-4DB2-BD59-A6C34878D82A}">
                        <a16:rowId xmlns:a16="http://schemas.microsoft.com/office/drawing/2014/main" val="3460841406"/>
                      </a:ext>
                    </a:extLst>
                  </a:tr>
                  <a:tr h="309183">
                    <a:tc>
                      <a:txBody>
                        <a:bodyPr/>
                        <a:lstStyle/>
                        <a:p>
                          <a:r>
                            <a:rPr lang="en-US" sz="1400" dirty="0"/>
                            <a:t>Venus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blipFill>
                          <a:blip r:embed="rId2"/>
                          <a:stretch>
                            <a:fillRect l="-98667" t="-208000" r="-1333" b="-628000"/>
                          </a:stretch>
                        </a:blipFill>
                      </a:tcPr>
                    </a:tc>
                    <a:extLst>
                      <a:ext uri="{0D108BD9-81ED-4DB2-BD59-A6C34878D82A}">
                        <a16:rowId xmlns:a16="http://schemas.microsoft.com/office/drawing/2014/main" val="2905667771"/>
                      </a:ext>
                    </a:extLst>
                  </a:tr>
                  <a:tr h="309183">
                    <a:tc>
                      <a:txBody>
                        <a:bodyPr/>
                        <a:lstStyle/>
                        <a:p>
                          <a:r>
                            <a:rPr lang="en-US" sz="1400" dirty="0"/>
                            <a:t>Earth</a:t>
                          </a:r>
                        </a:p>
                      </a:txBody>
                      <a:tcPr>
                        <a:lnT w="12700" cmpd="sng">
                          <a:noFill/>
                        </a:lnT>
                      </a:tcPr>
                    </a:tc>
                    <a:tc>
                      <a:txBody>
                        <a:bodyPr/>
                        <a:lstStyle/>
                        <a:p>
                          <a:endParaRPr lang="en-US"/>
                        </a:p>
                      </a:txBody>
                      <a:tcPr>
                        <a:blipFill>
                          <a:blip r:embed="rId2"/>
                          <a:stretch>
                            <a:fillRect l="-98667" t="-301961" r="-1333" b="-515686"/>
                          </a:stretch>
                        </a:blipFill>
                      </a:tcPr>
                    </a:tc>
                    <a:extLst>
                      <a:ext uri="{0D108BD9-81ED-4DB2-BD59-A6C34878D82A}">
                        <a16:rowId xmlns:a16="http://schemas.microsoft.com/office/drawing/2014/main" val="3684783464"/>
                      </a:ext>
                    </a:extLst>
                  </a:tr>
                  <a:tr h="309183">
                    <a:tc>
                      <a:txBody>
                        <a:bodyPr/>
                        <a:lstStyle/>
                        <a:p>
                          <a:r>
                            <a:rPr lang="en-US" sz="1400" dirty="0"/>
                            <a:t>Mars</a:t>
                          </a:r>
                        </a:p>
                      </a:txBody>
                      <a:tcPr/>
                    </a:tc>
                    <a:tc>
                      <a:txBody>
                        <a:bodyPr/>
                        <a:lstStyle/>
                        <a:p>
                          <a:endParaRPr lang="en-US"/>
                        </a:p>
                      </a:txBody>
                      <a:tcPr>
                        <a:blipFill>
                          <a:blip r:embed="rId2"/>
                          <a:stretch>
                            <a:fillRect l="-98667" t="-401961" r="-1333" b="-415686"/>
                          </a:stretch>
                        </a:blipFill>
                      </a:tcPr>
                    </a:tc>
                    <a:extLst>
                      <a:ext uri="{0D108BD9-81ED-4DB2-BD59-A6C34878D82A}">
                        <a16:rowId xmlns:a16="http://schemas.microsoft.com/office/drawing/2014/main" val="1366827284"/>
                      </a:ext>
                    </a:extLst>
                  </a:tr>
                  <a:tr h="309183">
                    <a:tc>
                      <a:txBody>
                        <a:bodyPr/>
                        <a:lstStyle/>
                        <a:p>
                          <a:r>
                            <a:rPr lang="en-US" sz="1400" dirty="0"/>
                            <a:t>Jupiter</a:t>
                          </a:r>
                        </a:p>
                      </a:txBody>
                      <a:tcPr/>
                    </a:tc>
                    <a:tc>
                      <a:txBody>
                        <a:bodyPr/>
                        <a:lstStyle/>
                        <a:p>
                          <a:endParaRPr lang="en-US"/>
                        </a:p>
                      </a:txBody>
                      <a:tcPr>
                        <a:blipFill>
                          <a:blip r:embed="rId2"/>
                          <a:stretch>
                            <a:fillRect l="-98667" t="-501961" r="-1333" b="-315686"/>
                          </a:stretch>
                        </a:blipFill>
                      </a:tcPr>
                    </a:tc>
                    <a:extLst>
                      <a:ext uri="{0D108BD9-81ED-4DB2-BD59-A6C34878D82A}">
                        <a16:rowId xmlns:a16="http://schemas.microsoft.com/office/drawing/2014/main" val="2099507660"/>
                      </a:ext>
                    </a:extLst>
                  </a:tr>
                  <a:tr h="309183">
                    <a:tc>
                      <a:txBody>
                        <a:bodyPr/>
                        <a:lstStyle/>
                        <a:p>
                          <a:r>
                            <a:rPr lang="en-US" sz="1400" dirty="0"/>
                            <a:t>Saturn</a:t>
                          </a:r>
                        </a:p>
                      </a:txBody>
                      <a:tcPr/>
                    </a:tc>
                    <a:tc>
                      <a:txBody>
                        <a:bodyPr/>
                        <a:lstStyle/>
                        <a:p>
                          <a:endParaRPr lang="en-US"/>
                        </a:p>
                      </a:txBody>
                      <a:tcPr>
                        <a:blipFill>
                          <a:blip r:embed="rId2"/>
                          <a:stretch>
                            <a:fillRect l="-98667" t="-614000" r="-1333" b="-222000"/>
                          </a:stretch>
                        </a:blipFill>
                      </a:tcPr>
                    </a:tc>
                    <a:extLst>
                      <a:ext uri="{0D108BD9-81ED-4DB2-BD59-A6C34878D82A}">
                        <a16:rowId xmlns:a16="http://schemas.microsoft.com/office/drawing/2014/main" val="4111270433"/>
                      </a:ext>
                    </a:extLst>
                  </a:tr>
                  <a:tr h="309183">
                    <a:tc>
                      <a:txBody>
                        <a:bodyPr/>
                        <a:lstStyle/>
                        <a:p>
                          <a:r>
                            <a:rPr lang="en-US" sz="1400" dirty="0"/>
                            <a:t>Uranus</a:t>
                          </a:r>
                        </a:p>
                      </a:txBody>
                      <a:tcPr/>
                    </a:tc>
                    <a:tc>
                      <a:txBody>
                        <a:bodyPr/>
                        <a:lstStyle/>
                        <a:p>
                          <a:endParaRPr lang="en-US"/>
                        </a:p>
                      </a:txBody>
                      <a:tcPr>
                        <a:blipFill>
                          <a:blip r:embed="rId2"/>
                          <a:stretch>
                            <a:fillRect l="-98667" t="-700000" r="-1333" b="-117647"/>
                          </a:stretch>
                        </a:blipFill>
                      </a:tcPr>
                    </a:tc>
                    <a:extLst>
                      <a:ext uri="{0D108BD9-81ED-4DB2-BD59-A6C34878D82A}">
                        <a16:rowId xmlns:a16="http://schemas.microsoft.com/office/drawing/2014/main" val="2305703672"/>
                      </a:ext>
                    </a:extLst>
                  </a:tr>
                  <a:tr h="309183">
                    <a:tc>
                      <a:txBody>
                        <a:bodyPr/>
                        <a:lstStyle/>
                        <a:p>
                          <a:r>
                            <a:rPr lang="en-US" sz="1400" dirty="0"/>
                            <a:t>Neptune</a:t>
                          </a:r>
                        </a:p>
                      </a:txBody>
                      <a:tcPr/>
                    </a:tc>
                    <a:tc>
                      <a:txBody>
                        <a:bodyPr/>
                        <a:lstStyle/>
                        <a:p>
                          <a:endParaRPr lang="en-US"/>
                        </a:p>
                      </a:txBody>
                      <a:tcPr>
                        <a:blipFill>
                          <a:blip r:embed="rId2"/>
                          <a:stretch>
                            <a:fillRect l="-98667" t="-800000" r="-1333" b="-17647"/>
                          </a:stretch>
                        </a:blipFill>
                      </a:tcPr>
                    </a:tc>
                    <a:extLst>
                      <a:ext uri="{0D108BD9-81ED-4DB2-BD59-A6C34878D82A}">
                        <a16:rowId xmlns:a16="http://schemas.microsoft.com/office/drawing/2014/main" val="2690095331"/>
                      </a:ext>
                    </a:extLst>
                  </a:tr>
                </a:tbl>
              </a:graphicData>
            </a:graphic>
          </p:graphicFrame>
        </mc:Fallback>
      </mc:AlternateContent>
      <p:sp>
        <p:nvSpPr>
          <p:cNvPr id="6" name="TextBox 5">
            <a:extLst>
              <a:ext uri="{FF2B5EF4-FFF2-40B4-BE49-F238E27FC236}">
                <a16:creationId xmlns:a16="http://schemas.microsoft.com/office/drawing/2014/main" id="{FF793890-888C-419E-AB16-296FE27AA221}"/>
              </a:ext>
            </a:extLst>
          </p:cNvPr>
          <p:cNvSpPr txBox="1"/>
          <p:nvPr/>
        </p:nvSpPr>
        <p:spPr>
          <a:xfrm>
            <a:off x="1667268" y="6556416"/>
            <a:ext cx="7742863" cy="276999"/>
          </a:xfrm>
          <a:prstGeom prst="rect">
            <a:avLst/>
          </a:prstGeom>
          <a:noFill/>
        </p:spPr>
        <p:txBody>
          <a:bodyPr wrap="square" rtlCol="0">
            <a:spAutoFit/>
          </a:bodyPr>
          <a:lstStyle/>
          <a:p>
            <a:r>
              <a:rPr lang="en-US" sz="1200" dirty="0"/>
              <a:t>P-Ratio (radius ratio) fraction values are rounded to the nearest half (rounds the diameter).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61684" y="997292"/>
                <a:ext cx="9574808" cy="831508"/>
              </a:xfrm>
              <a:prstGeom prst="rect">
                <a:avLst/>
              </a:prstGeom>
            </p:spPr>
            <p:txBody>
              <a:bodyPr vert="horz" lIns="91440" tIns="45720" rIns="91440" bIns="45720" rtlCol="0">
                <a:noAutofit/>
              </a:bodyPr>
              <a:lstStyle/>
              <a:p>
                <a:pPr indent="-246888">
                  <a:lnSpc>
                    <a:spcPct val="90000"/>
                  </a:lnSpc>
                  <a:spcAft>
                    <a:spcPts val="600"/>
                  </a:spcAft>
                </a:pPr>
                <a:r>
                  <a:rPr lang="en-US" sz="1500" dirty="0"/>
                  <a:t>The table below ties the boundary radius of each zone of Atlantis to an orbital radius of a planet in the solar system. Note that Zone </a:t>
                </a:r>
                <a14:m>
                  <m:oMath xmlns:m="http://schemas.openxmlformats.org/officeDocument/2006/math">
                    <m:r>
                      <a:rPr lang="en-US" sz="1500" b="1" i="1" dirty="0" smtClean="0">
                        <a:latin typeface="Cambria Math" panose="02040503050406030204" pitchFamily="18" charset="0"/>
                      </a:rPr>
                      <m:t>𝟓</m:t>
                    </m:r>
                  </m:oMath>
                </a14:m>
                <a:r>
                  <a:rPr lang="en-US" sz="1500" dirty="0"/>
                  <a:t> and the maximum orbit of Mars deviate by a value of </a:t>
                </a:r>
                <a14:m>
                  <m:oMath xmlns:m="http://schemas.openxmlformats.org/officeDocument/2006/math">
                    <m:r>
                      <a:rPr lang="en-US" sz="1500" b="1" i="1" dirty="0" smtClean="0">
                        <a:latin typeface="Cambria Math" panose="02040503050406030204" pitchFamily="18" charset="0"/>
                      </a:rPr>
                      <m:t>𝟏</m:t>
                    </m:r>
                  </m:oMath>
                </a14:m>
                <a:r>
                  <a:rPr lang="en-US" sz="1500" dirty="0"/>
                  <a:t>. The sea wall’s zone radius is indeterminate, so it cannot be directly tied to the minimum orbit of Saturn without more information.</a:t>
                </a:r>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61684" y="997292"/>
                <a:ext cx="9574808" cy="831508"/>
              </a:xfrm>
              <a:prstGeom prst="rect">
                <a:avLst/>
              </a:prstGeom>
              <a:blipFill>
                <a:blip r:embed="rId3"/>
                <a:stretch>
                  <a:fillRect l="-255" t="-5147" r="-1146" b="-183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3">
                                        <a:lumMod val="50000"/>
                                      </a:schemeClr>
                                    </a:solidFill>
                                    <a:latin typeface="Cambria Math" panose="02040503050406030204" pitchFamily="18" charset="0"/>
                                  </a:rPr>
                                  <m:t>≥ 63.5 </m:t>
                                </m:r>
                                <m:r>
                                  <a:rPr lang="en-US" sz="1500" i="1" dirty="0" smtClean="0">
                                    <a:solidFill>
                                      <a:schemeClr val="accent3">
                                        <a:lumMod val="50000"/>
                                      </a:schemeClr>
                                    </a:solidFill>
                                    <a:latin typeface="Cambria Math" panose="02040503050406030204" pitchFamily="18" charset="0"/>
                                  </a:rPr>
                                  <m:t>𝑆𝑡𝑎𝑑𝑖𝑎</m:t>
                                </m:r>
                              </m:oMath>
                            </m:oMathPara>
                          </a14:m>
                          <a:endParaRPr lang="en-US" sz="1500" dirty="0">
                            <a:solidFill>
                              <a:schemeClr val="accent3">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3">
                                        <a:lumMod val="50000"/>
                                      </a:schemeClr>
                                    </a:solidFill>
                                    <a:latin typeface="Cambria Math" panose="02040503050406030204" pitchFamily="18" charset="0"/>
                                  </a:rPr>
                                  <m:t>𝟔𝟕</m:t>
                                </m:r>
                                <m:r>
                                  <a:rPr lang="en-US" sz="1500" b="1" i="1" dirty="0" smtClean="0">
                                    <a:solidFill>
                                      <a:schemeClr val="accent3">
                                        <a:lumMod val="50000"/>
                                      </a:schemeClr>
                                    </a:solidFill>
                                    <a:latin typeface="Cambria Math" panose="02040503050406030204" pitchFamily="18" charset="0"/>
                                  </a:rPr>
                                  <m:t>.</m:t>
                                </m:r>
                                <m:r>
                                  <a:rPr lang="en-US" sz="1500" b="1" i="1" dirty="0" smtClean="0">
                                    <a:solidFill>
                                      <a:schemeClr val="accent3">
                                        <a:lumMod val="50000"/>
                                      </a:schemeClr>
                                    </a:solidFill>
                                    <a:latin typeface="Cambria Math" panose="02040503050406030204" pitchFamily="18" charset="0"/>
                                  </a:rPr>
                                  <m:t>𝟓</m:t>
                                </m:r>
                                <m:r>
                                  <a:rPr lang="en-US" sz="1500" b="1" i="1" dirty="0" smtClean="0">
                                    <a:solidFill>
                                      <a:schemeClr val="accent3">
                                        <a:lumMod val="50000"/>
                                      </a:schemeClr>
                                    </a:solidFill>
                                    <a:latin typeface="Cambria Math" panose="02040503050406030204" pitchFamily="18" charset="0"/>
                                  </a:rPr>
                                  <m:t> </m:t>
                                </m:r>
                              </m:oMath>
                            </m:oMathPara>
                          </a14:m>
                          <a:endParaRPr lang="en-US" sz="1500" b="1" dirty="0">
                            <a:solidFill>
                              <a:schemeClr val="accent3">
                                <a:lumMod val="50000"/>
                              </a:schemeClr>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747470990"/>
                  </p:ext>
                </p:extLst>
              </p:nvPr>
            </p:nvGraphicFramePr>
            <p:xfrm>
              <a:off x="1646630" y="2036274"/>
              <a:ext cx="5785061" cy="4364526"/>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2105" r="-102817" b="-596842"/>
                          </a:stretch>
                        </a:blipFill>
                      </a:tcPr>
                    </a:tc>
                    <a:tc>
                      <a:txBody>
                        <a:bodyPr/>
                        <a:lstStyle/>
                        <a:p>
                          <a:endParaRPr lang="en-US"/>
                        </a:p>
                      </a:txBody>
                      <a:tcPr marL="77170" marR="77170" marT="38585" marB="38585">
                        <a:blipFill>
                          <a:blip r:embed="rId4"/>
                          <a:stretch>
                            <a:fillRect l="-336239" t="-62105" r="-459" b="-596842"/>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163830" r="-102817" b="-503191"/>
                          </a:stretch>
                        </a:blipFill>
                      </a:tcPr>
                    </a:tc>
                    <a:tc>
                      <a:txBody>
                        <a:bodyPr/>
                        <a:lstStyle/>
                        <a:p>
                          <a:endParaRPr lang="en-US"/>
                        </a:p>
                      </a:txBody>
                      <a:tcPr marL="77170" marR="77170" marT="38585" marB="38585">
                        <a:blipFill>
                          <a:blip r:embed="rId4"/>
                          <a:stretch>
                            <a:fillRect l="-336239" t="-163830" r="-459" b="-5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4"/>
                          <a:stretch>
                            <a:fillRect l="-244131" t="-263830" r="-102817" b="-403191"/>
                          </a:stretch>
                        </a:blipFill>
                      </a:tcPr>
                    </a:tc>
                    <a:tc>
                      <a:txBody>
                        <a:bodyPr/>
                        <a:lstStyle/>
                        <a:p>
                          <a:endParaRPr lang="en-US"/>
                        </a:p>
                      </a:txBody>
                      <a:tcPr marL="77170" marR="77170" marT="38585" marB="38585">
                        <a:blipFill>
                          <a:blip r:embed="rId4"/>
                          <a:stretch>
                            <a:fillRect l="-336239" t="-263830" r="-459" b="-403191"/>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4"/>
                          <a:stretch>
                            <a:fillRect l="-244131" t="-363830" r="-102817" b="-303191"/>
                          </a:stretch>
                        </a:blipFill>
                      </a:tcPr>
                    </a:tc>
                    <a:tc>
                      <a:txBody>
                        <a:bodyPr/>
                        <a:lstStyle/>
                        <a:p>
                          <a:endParaRPr lang="en-US"/>
                        </a:p>
                      </a:txBody>
                      <a:tcPr marL="77170" marR="77170" marT="38585" marB="38585">
                        <a:blipFill>
                          <a:blip r:embed="rId4"/>
                          <a:stretch>
                            <a:fillRect l="-336239" t="-363830" r="-459" b="-303191"/>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458947" r="-102817" b="-200000"/>
                          </a:stretch>
                        </a:blipFill>
                      </a:tcPr>
                    </a:tc>
                    <a:tc>
                      <a:txBody>
                        <a:bodyPr/>
                        <a:lstStyle/>
                        <a:p>
                          <a:endParaRPr lang="en-US"/>
                        </a:p>
                      </a:txBody>
                      <a:tcPr marL="77170" marR="77170" marT="38585" marB="38585">
                        <a:blipFill>
                          <a:blip r:embed="rId4"/>
                          <a:stretch>
                            <a:fillRect l="-336239" t="-458947" r="-459" b="-2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4"/>
                          <a:stretch>
                            <a:fillRect l="-244131" t="-564894" r="-102817" b="-102128"/>
                          </a:stretch>
                        </a:blipFill>
                      </a:tcPr>
                    </a:tc>
                    <a:tc>
                      <a:txBody>
                        <a:bodyPr/>
                        <a:lstStyle/>
                        <a:p>
                          <a:endParaRPr lang="en-US"/>
                        </a:p>
                      </a:txBody>
                      <a:tcPr marL="77170" marR="77170" marT="38585" marB="38585">
                        <a:blipFill>
                          <a:blip r:embed="rId4"/>
                          <a:stretch>
                            <a:fillRect l="-336239" t="-564894" r="-459" b="-102128"/>
                          </a:stretch>
                        </a:blipFill>
                      </a:tcPr>
                    </a:tc>
                    <a:extLst>
                      <a:ext uri="{0D108BD9-81ED-4DB2-BD59-A6C34878D82A}">
                        <a16:rowId xmlns:a16="http://schemas.microsoft.com/office/drawing/2014/main" val="1441339797"/>
                      </a:ext>
                    </a:extLst>
                  </a:tr>
                  <a:tr h="574479">
                    <a:tc>
                      <a:txBody>
                        <a:bodyPr/>
                        <a:lstStyle/>
                        <a:p>
                          <a:r>
                            <a:rPr lang="en-US" sz="1500" dirty="0"/>
                            <a:t>Sea Wall</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Saturn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4"/>
                          <a:stretch>
                            <a:fillRect l="-244131" t="-664894" r="-102817" b="-2128"/>
                          </a:stretch>
                        </a:blipFill>
                      </a:tcPr>
                    </a:tc>
                    <a:tc>
                      <a:txBody>
                        <a:bodyPr/>
                        <a:lstStyle/>
                        <a:p>
                          <a:endParaRPr lang="en-US"/>
                        </a:p>
                      </a:txBody>
                      <a:tcPr marL="77170" marR="77170" marT="38585" marB="38585">
                        <a:blipFill>
                          <a:blip r:embed="rId4"/>
                          <a:stretch>
                            <a:fillRect l="-336239" t="-664894" r="-459" b="-2128"/>
                          </a:stretch>
                        </a:blipFill>
                      </a:tcPr>
                    </a:tc>
                    <a:extLst>
                      <a:ext uri="{0D108BD9-81ED-4DB2-BD59-A6C34878D82A}">
                        <a16:rowId xmlns:a16="http://schemas.microsoft.com/office/drawing/2014/main" val="2067309440"/>
                      </a:ext>
                    </a:extLst>
                  </a:tr>
                </a:tbl>
              </a:graphicData>
            </a:graphic>
          </p:graphicFrame>
        </mc:Fallback>
      </mc:AlternateContent>
      <p:sp>
        <p:nvSpPr>
          <p:cNvPr id="12" name="TextBox 11">
            <a:extLst>
              <a:ext uri="{FF2B5EF4-FFF2-40B4-BE49-F238E27FC236}">
                <a16:creationId xmlns:a16="http://schemas.microsoft.com/office/drawing/2014/main" id="{04C97C45-326C-41F8-9B49-FEC788D2B923}"/>
              </a:ext>
            </a:extLst>
          </p:cNvPr>
          <p:cNvSpPr txBox="1"/>
          <p:nvPr/>
        </p:nvSpPr>
        <p:spPr>
          <a:xfrm>
            <a:off x="7713456" y="4954303"/>
            <a:ext cx="3618328" cy="717456"/>
          </a:xfrm>
          <a:prstGeom prst="rect">
            <a:avLst/>
          </a:prstGeom>
        </p:spPr>
        <p:txBody>
          <a:bodyPr vert="horz" lIns="91440" tIns="45720" rIns="91440" bIns="45720" rtlCol="0">
            <a:normAutofit/>
          </a:bodyPr>
          <a:lstStyle/>
          <a:p>
            <a:pPr indent="-246888">
              <a:lnSpc>
                <a:spcPct val="90000"/>
              </a:lnSpc>
              <a:spcAft>
                <a:spcPts val="600"/>
              </a:spcAft>
            </a:pPr>
            <a:r>
              <a:rPr lang="en-US" sz="1400" dirty="0"/>
              <a:t>The table above lists the P-Ratio’s for all the planets in the solar system.</a:t>
            </a:r>
          </a:p>
        </p:txBody>
      </p:sp>
      <mc:AlternateContent xmlns:mc="http://schemas.openxmlformats.org/markup-compatibility/2006" xmlns:a14="http://schemas.microsoft.com/office/drawing/2010/main">
        <mc:Choice Requires="a14">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𝟐𝟐𝟐</m:t>
                                </m:r>
                                <m:r>
                                  <a:rPr lang="en-US" sz="1400" i="1" dirty="0" smtClean="0">
                                    <a:latin typeface="Cambria Math" panose="02040503050406030204" pitchFamily="18" charset="0"/>
                                  </a:rPr>
                                  <m:t>−</m:t>
                                </m:r>
                                <m:r>
                                  <a:rPr lang="en-US" sz="1400" b="0" i="1" dirty="0" smtClean="0">
                                    <a:latin typeface="Cambria Math" panose="02040503050406030204" pitchFamily="18" charset="0"/>
                                  </a:rPr>
                                  <m:t>368.5</m:t>
                                </m:r>
                              </m:oMath>
                            </m:oMathPara>
                          </a14:m>
                          <a:endParaRPr lang="en-US" sz="1400" dirty="0"/>
                        </a:p>
                      </a:txBody>
                      <a:tcPr/>
                    </a:tc>
                    <a:extLst>
                      <a:ext uri="{0D108BD9-81ED-4DB2-BD59-A6C34878D82A}">
                        <a16:rowId xmlns:a16="http://schemas.microsoft.com/office/drawing/2014/main" val="3460841406"/>
                      </a:ext>
                    </a:extLst>
                  </a:tr>
                </a:tbl>
              </a:graphicData>
            </a:graphic>
          </p:graphicFrame>
        </mc:Choice>
        <mc:Fallback xmlns="">
          <p:graphicFrame>
            <p:nvGraphicFramePr>
              <p:cNvPr id="14" name="Table 3">
                <a:extLst>
                  <a:ext uri="{FF2B5EF4-FFF2-40B4-BE49-F238E27FC236}">
                    <a16:creationId xmlns:a16="http://schemas.microsoft.com/office/drawing/2014/main" id="{9013FD64-FDF2-4C90-B73A-A688E9180C59}"/>
                  </a:ext>
                </a:extLst>
              </p:cNvPr>
              <p:cNvGraphicFramePr>
                <a:graphicFrameLocks noGrp="1"/>
              </p:cNvGraphicFramePr>
              <p:nvPr>
                <p:extLst>
                  <p:ext uri="{D42A27DB-BD31-4B8C-83A1-F6EECF244321}">
                    <p14:modId xmlns:p14="http://schemas.microsoft.com/office/powerpoint/2010/main" val="3326879986"/>
                  </p:ext>
                </p:extLst>
              </p:nvPr>
            </p:nvGraphicFramePr>
            <p:xfrm>
              <a:off x="7715044" y="5782432"/>
              <a:ext cx="3618328" cy="618366"/>
            </p:xfrm>
            <a:graphic>
              <a:graphicData uri="http://schemas.openxmlformats.org/drawingml/2006/table">
                <a:tbl>
                  <a:tblPr firstRow="1" bandRow="1">
                    <a:tableStyleId>{073A0DAA-6AF3-43AB-8588-CEC1D06C72B9}</a:tableStyleId>
                  </a:tblPr>
                  <a:tblGrid>
                    <a:gridCol w="1792612">
                      <a:extLst>
                        <a:ext uri="{9D8B030D-6E8A-4147-A177-3AD203B41FA5}">
                          <a16:colId xmlns:a16="http://schemas.microsoft.com/office/drawing/2014/main" val="3342839605"/>
                        </a:ext>
                      </a:extLst>
                    </a:gridCol>
                    <a:gridCol w="1825716">
                      <a:extLst>
                        <a:ext uri="{9D8B030D-6E8A-4147-A177-3AD203B41FA5}">
                          <a16:colId xmlns:a16="http://schemas.microsoft.com/office/drawing/2014/main" val="2390916659"/>
                        </a:ext>
                      </a:extLst>
                    </a:gridCol>
                  </a:tblGrid>
                  <a:tr h="309183">
                    <a:tc>
                      <a:txBody>
                        <a:bodyPr/>
                        <a:lstStyle/>
                        <a:p>
                          <a:r>
                            <a:rPr lang="en-US" sz="1400" dirty="0"/>
                            <a:t>Dwarf Planet</a:t>
                          </a:r>
                          <a:endParaRPr lang="en-US" dirty="0"/>
                        </a:p>
                      </a:txBody>
                      <a:tcPr/>
                    </a:tc>
                    <a:tc>
                      <a:txBody>
                        <a:bodyPr/>
                        <a:lstStyle/>
                        <a:p>
                          <a:r>
                            <a:rPr lang="en-US" sz="1400" dirty="0"/>
                            <a:t>P-Ratio</a:t>
                          </a:r>
                        </a:p>
                      </a:txBody>
                      <a:tcPr/>
                    </a:tc>
                    <a:extLst>
                      <a:ext uri="{0D108BD9-81ED-4DB2-BD59-A6C34878D82A}">
                        <a16:rowId xmlns:a16="http://schemas.microsoft.com/office/drawing/2014/main" val="4246799781"/>
                      </a:ext>
                    </a:extLst>
                  </a:tr>
                  <a:tr h="309183">
                    <a:tc>
                      <a:txBody>
                        <a:bodyPr/>
                        <a:lstStyle/>
                        <a:p>
                          <a:r>
                            <a:rPr lang="en-US" sz="1400" dirty="0"/>
                            <a:t>Pluto </a:t>
                          </a:r>
                          <a:endParaRPr lang="en-US" dirty="0"/>
                        </a:p>
                      </a:txBody>
                      <a:tcPr>
                        <a:lnB w="12700" cmpd="sng">
                          <a:noFill/>
                        </a:lnB>
                      </a:tcPr>
                    </a:tc>
                    <a:tc>
                      <a:txBody>
                        <a:bodyPr/>
                        <a:lstStyle/>
                        <a:p>
                          <a:endParaRPr lang="en-US"/>
                        </a:p>
                      </a:txBody>
                      <a:tcPr>
                        <a:blipFill>
                          <a:blip r:embed="rId5"/>
                          <a:stretch>
                            <a:fillRect l="-98667" t="-101961" r="-1333" b="-19608"/>
                          </a:stretch>
                        </a:blipFill>
                      </a:tcPr>
                    </a:tc>
                    <a:extLst>
                      <a:ext uri="{0D108BD9-81ED-4DB2-BD59-A6C34878D82A}">
                        <a16:rowId xmlns:a16="http://schemas.microsoft.com/office/drawing/2014/main" val="3460841406"/>
                      </a:ext>
                    </a:extLst>
                  </a:tr>
                </a:tbl>
              </a:graphicData>
            </a:graphic>
          </p:graphicFrame>
        </mc:Fallback>
      </mc:AlternateContent>
      <p:sp>
        <p:nvSpPr>
          <p:cNvPr id="15" name="TextBox 14">
            <a:extLst>
              <a:ext uri="{FF2B5EF4-FFF2-40B4-BE49-F238E27FC236}">
                <a16:creationId xmlns:a16="http://schemas.microsoft.com/office/drawing/2014/main" id="{A152C769-B73B-45EB-AB01-11B066D883E8}"/>
              </a:ext>
            </a:extLst>
          </p:cNvPr>
          <p:cNvSpPr txBox="1"/>
          <p:nvPr/>
        </p:nvSpPr>
        <p:spPr>
          <a:xfrm>
            <a:off x="8151812" y="6140544"/>
            <a:ext cx="3618328" cy="717456"/>
          </a:xfrm>
          <a:prstGeom prst="rect">
            <a:avLst/>
          </a:prstGeom>
        </p:spPr>
        <p:txBody>
          <a:bodyPr vert="horz" lIns="91440" tIns="45720" rIns="91440" bIns="45720" rtlCol="0">
            <a:normAutofit/>
          </a:bodyPr>
          <a:lstStyle/>
          <a:p>
            <a:pPr indent="-246888">
              <a:lnSpc>
                <a:spcPct val="90000"/>
              </a:lnSpc>
              <a:spcAft>
                <a:spcPts val="600"/>
              </a:spcAft>
            </a:pPr>
            <a:endParaRPr lang="en-US" sz="1500" dirty="0"/>
          </a:p>
        </p:txBody>
      </p:sp>
    </p:spTree>
    <p:extLst>
      <p:ext uri="{BB962C8B-B14F-4D97-AF65-F5344CB8AC3E}">
        <p14:creationId xmlns:p14="http://schemas.microsoft.com/office/powerpoint/2010/main" val="191811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Archaeological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dirty="0"/>
              <a:t>Deriving the Ant</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uses Plato’s description of Atlantis and natural physical constants to infer the unit of length used in Atlantis. The purpose is to establish the “true” measurements of Atlantis, which can subsequently be compared with the known measurements of archaeological sites.</a:t>
            </a:r>
          </a:p>
        </p:txBody>
      </p:sp>
    </p:spTree>
    <p:extLst>
      <p:ext uri="{BB962C8B-B14F-4D97-AF65-F5344CB8AC3E}">
        <p14:creationId xmlns:p14="http://schemas.microsoft.com/office/powerpoint/2010/main" val="1110542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https://en.wikipedia.org/wiki/Stadion_(unit)</a:t>
            </a:r>
            <a:endParaRPr lang="en-US" sz="1200" dirty="0"/>
          </a:p>
        </p:txBody>
      </p:sp>
      <p:grpSp>
        <p:nvGrpSpPr>
          <p:cNvPr id="3" name="Group 2">
            <a:extLst>
              <a:ext uri="{FF2B5EF4-FFF2-40B4-BE49-F238E27FC236}">
                <a16:creationId xmlns:a16="http://schemas.microsoft.com/office/drawing/2014/main" id="{8AF463D1-0340-4667-94FC-0DE23C9F99F0}"/>
              </a:ext>
            </a:extLst>
          </p:cNvPr>
          <p:cNvGrpSpPr/>
          <p:nvPr/>
        </p:nvGrpSpPr>
        <p:grpSpPr>
          <a:xfrm>
            <a:off x="1549210" y="990600"/>
            <a:ext cx="9784388" cy="2839935"/>
            <a:chOff x="1561684" y="990600"/>
            <a:chExt cx="9784388" cy="2839935"/>
          </a:xfrm>
        </p:grpSpPr>
        <p:sp>
          <p:nvSpPr>
            <p:cNvPr id="8" name="TextBox 7">
              <a:extLst>
                <a:ext uri="{FF2B5EF4-FFF2-40B4-BE49-F238E27FC236}">
                  <a16:creationId xmlns:a16="http://schemas.microsoft.com/office/drawing/2014/main" id="{E2F794A7-8C4C-4A3F-A33D-B76FD77934A3}"/>
                </a:ext>
              </a:extLst>
            </p:cNvPr>
            <p:cNvSpPr txBox="1"/>
            <p:nvPr/>
          </p:nvSpPr>
          <p:spPr>
            <a:xfrm>
              <a:off x="1561684" y="1676400"/>
              <a:ext cx="9782800" cy="2154135"/>
            </a:xfrm>
            <a:prstGeom prst="rect">
              <a:avLst/>
            </a:prstGeom>
          </p:spPr>
          <p:txBody>
            <a:bodyPr vert="horz" lIns="91440" tIns="45720" rIns="91440" bIns="45720" rtlCol="0">
              <a:noAutofit/>
            </a:bodyPr>
            <a:lstStyle/>
            <a:p>
              <a:pPr indent="-246888">
                <a:lnSpc>
                  <a:spcPct val="90000"/>
                </a:lnSpc>
                <a:spcAft>
                  <a:spcPts val="600"/>
                </a:spcAft>
              </a:pPr>
              <a:r>
                <a:rPr lang="en-US" sz="1600" dirty="0"/>
                <a:t>As previously stated, it is unlikely that Atlantis would have been designed/built using a Greek unit of measure, such as the stadion. So, the unit of length used by the designers/builders of Atlantis was not the stadion, and its name and relative length are unknown. Or are at least not directly stated by Plato.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kern="1200" cap="none" spc="0" normalizeH="0" baseline="0" noProof="0" dirty="0">
                  <a:ln>
                    <a:noFill/>
                  </a:ln>
                  <a:solidFill>
                    <a:srgbClr val="465562"/>
                  </a:solidFill>
                  <a:effectLst/>
                  <a:uLnTx/>
                  <a:uFillTx/>
                  <a:latin typeface="Euphemia"/>
                  <a:ea typeface="+mn-ea"/>
                  <a:cs typeface="+mn-cs"/>
                </a:rPr>
                <a:t>The Stadion</a:t>
              </a:r>
              <a:endParaRPr kumimoji="0" lang="en-US" sz="1800" b="0" u="none" kern="1200" cap="none" spc="0" normalizeH="0" baseline="0" noProof="0" dirty="0">
                <a:ln>
                  <a:noFill/>
                </a:ln>
                <a:solidFill>
                  <a:srgbClr val="465562"/>
                </a:solidFill>
                <a:effectLst/>
                <a:uLnTx/>
                <a:uFillTx/>
                <a:latin typeface="Euphemia"/>
                <a:ea typeface="+mn-ea"/>
                <a:cs typeface="+mn-cs"/>
              </a:endParaRPr>
            </a:p>
          </p:txBody>
        </p:sp>
      </p:grpSp>
      <p:pic>
        <p:nvPicPr>
          <p:cNvPr id="3074" name="Picture 2" descr="177 Greek Stadium Illustrations &amp; Clip Art - iStock">
            <a:extLst>
              <a:ext uri="{FF2B5EF4-FFF2-40B4-BE49-F238E27FC236}">
                <a16:creationId xmlns:a16="http://schemas.microsoft.com/office/drawing/2014/main" id="{59683619-B4AB-414B-9E36-4204DF7F8301}"/>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960812" y="3270714"/>
            <a:ext cx="3524249" cy="251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18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50798"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4098" name="Picture 2">
            <a:extLst>
              <a:ext uri="{FF2B5EF4-FFF2-40B4-BE49-F238E27FC236}">
                <a16:creationId xmlns:a16="http://schemas.microsoft.com/office/drawing/2014/main" id="{5C235317-F492-4B01-8FBB-BCF68178974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237412" y="2209800"/>
            <a:ext cx="4319694" cy="32302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C1B8B2B-FC84-4D40-B83A-2E385245A167}"/>
                  </a:ext>
                </a:extLst>
              </p:cNvPr>
              <p:cNvSpPr txBox="1"/>
              <p:nvPr/>
            </p:nvSpPr>
            <p:spPr>
              <a:xfrm>
                <a:off x="1549210" y="1676400"/>
                <a:ext cx="5231002" cy="4800600"/>
              </a:xfrm>
              <a:prstGeom prst="rect">
                <a:avLst/>
              </a:prstGeom>
            </p:spPr>
            <p:txBody>
              <a:bodyPr vert="horz" lIns="91440" tIns="45720" rIns="91440" bIns="45720" rtlCol="0">
                <a:noAutofit/>
              </a:bodyPr>
              <a:lstStyle/>
              <a:p>
                <a:pPr indent="-246888">
                  <a:lnSpc>
                    <a:spcPct val="90000"/>
                  </a:lnSpc>
                  <a:spcAft>
                    <a:spcPts val="600"/>
                  </a:spcAft>
                </a:pPr>
                <a:r>
                  <a:rPr lang="en-US" sz="1600" dirty="0"/>
                  <a:t>Based on the age of Atlantis given by Plato, it would be considered from the “antediluvian” period. The antediluvian (alternatively pre-diluvian or pre-flood) period is the time period chronicled in the Bible between the fall of man and the Genesis flood narrative in biblical cosmology. </a:t>
                </a:r>
              </a:p>
              <a:p>
                <a:pPr indent="-246888">
                  <a:lnSpc>
                    <a:spcPct val="90000"/>
                  </a:lnSpc>
                  <a:spcAft>
                    <a:spcPts val="600"/>
                  </a:spcAft>
                </a:pPr>
                <a:endParaRPr lang="en-US" sz="1600" dirty="0"/>
              </a:p>
              <a:p>
                <a:pPr indent="-246888">
                  <a:lnSpc>
                    <a:spcPct val="90000"/>
                  </a:lnSpc>
                  <a:spcAft>
                    <a:spcPts val="600"/>
                  </a:spcAft>
                </a:pPr>
                <a:r>
                  <a:rPr lang="en-US" sz="1600" dirty="0"/>
                  <a:t>The term was coined by Thomas Browne. The narrative takes up chapters </a:t>
                </a:r>
                <a14:m>
                  <m:oMath xmlns:m="http://schemas.openxmlformats.org/officeDocument/2006/math">
                    <m:r>
                      <a:rPr lang="en-US" sz="1600" b="1" i="1" dirty="0" smtClean="0">
                        <a:latin typeface="Cambria Math" panose="02040503050406030204" pitchFamily="18" charset="0"/>
                      </a:rPr>
                      <m:t>𝟏</m:t>
                    </m:r>
                  </m:oMath>
                </a14:m>
                <a:r>
                  <a:rPr lang="en-US" sz="1600" dirty="0"/>
                  <a:t>–</a:t>
                </a:r>
                <a14:m>
                  <m:oMath xmlns:m="http://schemas.openxmlformats.org/officeDocument/2006/math">
                    <m:r>
                      <a:rPr lang="en-US" sz="1600" b="1" i="1" dirty="0" smtClean="0">
                        <a:latin typeface="Cambria Math" panose="02040503050406030204" pitchFamily="18" charset="0"/>
                      </a:rPr>
                      <m:t>𝟔</m:t>
                    </m:r>
                  </m:oMath>
                </a14:m>
                <a:r>
                  <a:rPr lang="en-US" sz="1600" dirty="0"/>
                  <a:t> (excluding the flood narrative) of the Book of Genesis. The term found its way into early geology and science until the late Victorian era. </a:t>
                </a:r>
              </a:p>
              <a:p>
                <a:pPr indent="-246888">
                  <a:lnSpc>
                    <a:spcPct val="90000"/>
                  </a:lnSpc>
                  <a:spcAft>
                    <a:spcPts val="600"/>
                  </a:spcAft>
                </a:pPr>
                <a:endParaRPr lang="en-US" sz="1600" dirty="0"/>
              </a:p>
              <a:p>
                <a:pPr indent="-246888">
                  <a:lnSpc>
                    <a:spcPct val="90000"/>
                  </a:lnSpc>
                  <a:spcAft>
                    <a:spcPts val="600"/>
                  </a:spcAft>
                </a:pPr>
                <a:r>
                  <a:rPr lang="en-US" sz="1600" dirty="0"/>
                  <a:t>Colloquially, the term is used to refer to </a:t>
                </a:r>
                <a:r>
                  <a:rPr lang="en-US" sz="1600" b="1" i="1" dirty="0"/>
                  <a:t>any ancient and murky period</a:t>
                </a:r>
                <a:r>
                  <a:rPr lang="en-US" sz="1600" dirty="0"/>
                  <a:t>.</a:t>
                </a:r>
              </a:p>
            </p:txBody>
          </p:sp>
        </mc:Choice>
        <mc:Fallback xmlns="">
          <p:sp>
            <p:nvSpPr>
              <p:cNvPr id="9" name="TextBox 8">
                <a:extLst>
                  <a:ext uri="{FF2B5EF4-FFF2-40B4-BE49-F238E27FC236}">
                    <a16:creationId xmlns:a16="http://schemas.microsoft.com/office/drawing/2014/main" id="{DC1B8B2B-FC84-4D40-B83A-2E385245A167}"/>
                  </a:ext>
                </a:extLst>
              </p:cNvPr>
              <p:cNvSpPr txBox="1">
                <a:spLocks noRot="1" noChangeAspect="1" noMove="1" noResize="1" noEditPoints="1" noAdjustHandles="1" noChangeArrowheads="1" noChangeShapeType="1" noTextEdit="1"/>
              </p:cNvSpPr>
              <p:nvPr/>
            </p:nvSpPr>
            <p:spPr>
              <a:xfrm>
                <a:off x="1549210" y="1676400"/>
                <a:ext cx="5231002" cy="4800600"/>
              </a:xfrm>
              <a:prstGeom prst="rect">
                <a:avLst/>
              </a:prstGeom>
              <a:blipFill>
                <a:blip r:embed="rId4"/>
                <a:stretch>
                  <a:fillRect l="-583" t="-888"/>
                </a:stretch>
              </a:blipFill>
            </p:spPr>
            <p:txBody>
              <a:bodyPr/>
              <a:lstStyle/>
              <a:p>
                <a:r>
                  <a:rPr lang="en-US">
                    <a:noFill/>
                  </a:rPr>
                  <a:t> </a:t>
                </a:r>
              </a:p>
            </p:txBody>
          </p:sp>
        </mc:Fallback>
      </mc:AlternateContent>
    </p:spTree>
    <p:extLst>
      <p:ext uri="{BB962C8B-B14F-4D97-AF65-F5344CB8AC3E}">
        <p14:creationId xmlns:p14="http://schemas.microsoft.com/office/powerpoint/2010/main" val="336064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7" name="TextBox 6">
            <a:extLst>
              <a:ext uri="{FF2B5EF4-FFF2-40B4-BE49-F238E27FC236}">
                <a16:creationId xmlns:a16="http://schemas.microsoft.com/office/drawing/2014/main" id="{7C59BA3A-F975-4A0F-8DB0-62CE590C64A2}"/>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https://en.wikipedia.org/wiki/Antediluvian</a:t>
            </a:r>
            <a:endParaRPr lang="en-US" sz="1200" dirty="0"/>
          </a:p>
        </p:txBody>
      </p:sp>
      <p:grpSp>
        <p:nvGrpSpPr>
          <p:cNvPr id="10" name="Group 9">
            <a:extLst>
              <a:ext uri="{FF2B5EF4-FFF2-40B4-BE49-F238E27FC236}">
                <a16:creationId xmlns:a16="http://schemas.microsoft.com/office/drawing/2014/main" id="{F6CCB735-B24D-4A48-84CD-89CB90FDD78F}"/>
              </a:ext>
            </a:extLst>
          </p:cNvPr>
          <p:cNvGrpSpPr/>
          <p:nvPr/>
        </p:nvGrpSpPr>
        <p:grpSpPr>
          <a:xfrm>
            <a:off x="1561685" y="990600"/>
            <a:ext cx="4608928" cy="4876800"/>
            <a:chOff x="1561683" y="2092532"/>
            <a:chExt cx="9784389" cy="4876800"/>
          </a:xfrm>
        </p:grpSpPr>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2092532"/>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t>Ant</a:t>
              </a:r>
              <a:endParaRPr kumimoji="0" lang="en-US" sz="1800" b="0"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1683" y="2854532"/>
              <a:ext cx="9782801" cy="4114800"/>
            </a:xfrm>
            <a:prstGeom prst="rect">
              <a:avLst/>
            </a:prstGeom>
          </p:spPr>
          <p:txBody>
            <a:bodyPr vert="horz" lIns="91440" tIns="45720" rIns="91440" bIns="45720" rtlCol="0">
              <a:noAutofit/>
            </a:bodyPr>
            <a:lstStyle/>
            <a:p>
              <a:pPr indent="-246888">
                <a:lnSpc>
                  <a:spcPct val="90000"/>
                </a:lnSpc>
                <a:spcAft>
                  <a:spcPts val="600"/>
                </a:spcAft>
              </a:pPr>
              <a:r>
                <a:rPr lang="en-US" sz="1600" dirty="0"/>
                <a:t>Going forward, the unit of length used in Atlantis will be referred to as the </a:t>
              </a:r>
              <a:r>
                <a:rPr lang="en-US" sz="1600" b="1" dirty="0"/>
                <a:t>Antediluvian Common Unit of Length</a:t>
              </a:r>
              <a:r>
                <a:rPr lang="en-US" sz="1600" dirty="0"/>
                <a:t> (</a:t>
              </a:r>
              <a:r>
                <a:rPr lang="en-US" sz="1600" b="1" dirty="0"/>
                <a:t>Ant </a:t>
              </a:r>
              <a:r>
                <a:rPr lang="en-US" sz="1600" dirty="0"/>
                <a:t>for short). Its capitalization rules will follow that of the meter. Meaning it is not a proper noun (except within its definition). Its abbreviation will be a lower case “a”. It will scale in the same manner as the meter, and with the same prefixes as well. For example, a kiloant (kilo-ant) is equal to 1,000 ants, the same way a kilometer is equal to 1,000 meters.</a:t>
              </a:r>
            </a:p>
          </p:txBody>
        </p:sp>
      </p:grpSp>
      <p:pic>
        <p:nvPicPr>
          <p:cNvPr id="3" name="Graphic 2" descr="Ant with solid fill">
            <a:extLst>
              <a:ext uri="{FF2B5EF4-FFF2-40B4-BE49-F238E27FC236}">
                <a16:creationId xmlns:a16="http://schemas.microsoft.com/office/drawing/2014/main" id="{495033EA-8843-4BB8-BF3D-E32A73F016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9540" y="1600200"/>
            <a:ext cx="3657600" cy="3657600"/>
          </a:xfrm>
          <a:prstGeom prst="rect">
            <a:avLst/>
          </a:prstGeom>
        </p:spPr>
      </p:pic>
    </p:spTree>
    <p:extLst>
      <p:ext uri="{BB962C8B-B14F-4D97-AF65-F5344CB8AC3E}">
        <p14:creationId xmlns:p14="http://schemas.microsoft.com/office/powerpoint/2010/main" val="240826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50798" y="1614797"/>
                <a:ext cx="9782800" cy="4786003"/>
              </a:xfrm>
              <a:prstGeom prst="rect">
                <a:avLst/>
              </a:prstGeom>
            </p:spPr>
            <p:txBody>
              <a:bodyPr vert="horz" lIns="91440" tIns="45720" rIns="91440" bIns="45720" rtlCol="0">
                <a:noAutofit/>
              </a:bodyPr>
              <a:lstStyle/>
              <a:p>
                <a:pPr indent="-246888">
                  <a:lnSpc>
                    <a:spcPct val="90000"/>
                  </a:lnSpc>
                  <a:spcAft>
                    <a:spcPts val="600"/>
                  </a:spcAft>
                </a:pPr>
                <a:r>
                  <a:rPr lang="en-US" sz="1600" dirty="0"/>
                  <a:t>When defining the size of a unit, its value is usually expressed as a ratio to another unit (of the same measurement type). For example, the ratio of feet-to-meters is: </a:t>
                </a:r>
              </a:p>
              <a:p>
                <a:pPr marL="0" marR="0" lvl="0" indent="-246888" algn="l"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𝑓𝑜𝑜𝑡</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 .3048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𝑚𝑒𝑡𝑒𝑟𝑠</m:t>
                      </m:r>
                      <m:r>
                        <a:rPr kumimoji="0" lang="en-US"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cs typeface="+mn-cs"/>
                        </a:rPr>
                        <m:t>048</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sup>
                      </m:s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𝑚𝑒𝑡𝑒𝑟𝑠</m:t>
                      </m:r>
                    </m:oMath>
                  </m:oMathPara>
                </a14:m>
                <a:endParaRPr lang="en-US" sz="1600" dirty="0"/>
              </a:p>
              <a:p>
                <a:pPr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1 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𝑚𝑒𝑡𝑒𝑟</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=3.208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𝑓𝑒𝑒𝑡</m:t>
                      </m:r>
                      <m:r>
                        <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3</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cs typeface="+mn-cs"/>
                        </a:rPr>
                        <m:t>208</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0</m:t>
                          </m:r>
                        </m:sup>
                      </m:s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𝑓𝑒𝑒𝑡</m:t>
                      </m:r>
                    </m:oMath>
                  </m:oMathPara>
                </a14:m>
                <a:endParaRPr lang="en-US" sz="1600" dirty="0"/>
              </a:p>
              <a:p>
                <a:pPr indent="-246888">
                  <a:lnSpc>
                    <a:spcPct val="90000"/>
                  </a:lnSpc>
                  <a:spcAft>
                    <a:spcPts val="600"/>
                  </a:spcAft>
                </a:pPr>
                <a:endParaRPr lang="en-US" sz="1400" dirty="0"/>
              </a:p>
              <a:p>
                <a:pPr indent="-246888">
                  <a:lnSpc>
                    <a:spcPct val="90000"/>
                  </a:lnSpc>
                  <a:spcAft>
                    <a:spcPts val="600"/>
                  </a:spcAft>
                </a:pPr>
                <a:r>
                  <a:rPr lang="en-US" sz="1600" dirty="0"/>
                  <a:t>Without any source that specifies the length of the ant (in absolute terms), its size will have to be derived as it relates proportionally to a unit of length whose size </a:t>
                </a:r>
                <a:r>
                  <a:rPr lang="en-US" sz="1600" b="1" i="1" dirty="0"/>
                  <a:t>is</a:t>
                </a:r>
                <a:r>
                  <a:rPr lang="en-US" sz="1600" dirty="0"/>
                  <a:t> defined in absolute terms, such as the meter. </a:t>
                </a:r>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50798" y="1614797"/>
                <a:ext cx="9782800" cy="4786003"/>
              </a:xfrm>
              <a:prstGeom prst="rect">
                <a:avLst/>
              </a:prstGeom>
              <a:blipFill>
                <a:blip r:embed="rId2"/>
                <a:stretch>
                  <a:fillRect l="-312" t="-89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Relative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383857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484140" cy="4419600"/>
              </a:xfrm>
              <a:prstGeom prst="rect">
                <a:avLst/>
              </a:prstGeom>
            </p:spPr>
            <p:txBody>
              <a:bodyPr vert="horz" lIns="91440" tIns="45720" rIns="91440" bIns="45720" rtlCol="0">
                <a:noAutofit/>
              </a:bodyPr>
              <a:lstStyle/>
              <a:p>
                <a:pPr indent="-246888">
                  <a:lnSpc>
                    <a:spcPct val="90000"/>
                  </a:lnSpc>
                  <a:spcAft>
                    <a:spcPts val="600"/>
                  </a:spcAft>
                </a:pPr>
                <a:r>
                  <a:rPr lang="en-US" sz="1600" dirty="0"/>
                  <a:t>In the dialogues </a:t>
                </a:r>
                <a:r>
                  <a:rPr lang="en-US" sz="1600" dirty="0">
                    <a:hlinkClick r:id="rId2"/>
                  </a:rPr>
                  <a:t>Critias</a:t>
                </a:r>
                <a:r>
                  <a:rPr lang="en-US" sz="1600" dirty="0"/>
                  <a:t> and </a:t>
                </a:r>
                <a:r>
                  <a:rPr lang="en-US" sz="1600" dirty="0">
                    <a:hlinkClick r:id="rId3"/>
                  </a:rPr>
                  <a:t>Timaeus</a:t>
                </a:r>
                <a:r>
                  <a:rPr lang="en-US" sz="1600" dirty="0"/>
                  <a:t>, Plato gives details on how the island/country of Atlantis was divided amongst the landowners (rulers). He states:</a:t>
                </a:r>
              </a:p>
              <a:p>
                <a:pPr indent="-246888">
                  <a:lnSpc>
                    <a:spcPct val="90000"/>
                  </a:lnSpc>
                  <a:spcAft>
                    <a:spcPts val="600"/>
                  </a:spcAft>
                </a:pPr>
                <a:endParaRPr lang="en-US" sz="1600" dirty="0"/>
              </a:p>
              <a:p>
                <a:pPr lvl="1" indent="-246888">
                  <a:lnSpc>
                    <a:spcPct val="90000"/>
                  </a:lnSpc>
                  <a:spcAft>
                    <a:spcPts val="600"/>
                  </a:spcAft>
                </a:pPr>
                <a:r>
                  <a:rPr lang="en-US" sz="1600" dirty="0"/>
                  <a:t>	“The entire country was divided into </a:t>
                </a:r>
                <a:r>
                  <a:rPr lang="en-US" sz="1600" b="1" i="1" dirty="0"/>
                  <a:t>sixty thousand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oMath>
                </a14:m>
                <a:r>
                  <a:rPr lang="en-US" sz="1600" dirty="0"/>
                  <a:t>lots…”</a:t>
                </a:r>
              </a:p>
              <a:p>
                <a:pPr lvl="1" indent="-246888">
                  <a:spcAft>
                    <a:spcPts val="600"/>
                  </a:spcAft>
                </a:pPr>
                <a:r>
                  <a:rPr lang="en-US" sz="1600" dirty="0"/>
                  <a:t>	</a:t>
                </a:r>
              </a:p>
              <a:p>
                <a:pPr lvl="1" indent="-246888">
                  <a:spcAft>
                    <a:spcPts val="600"/>
                  </a:spcAft>
                </a:pPr>
                <a:r>
                  <a:rPr lang="en-US" sz="1600" dirty="0"/>
                  <a:t>	“As to the population, each of the lots in the plain had an appointed chief…and the total number of all the lots was </a:t>
                </a:r>
                <a:r>
                  <a:rPr lang="en-US" sz="1600" b="1" dirty="0"/>
                  <a:t>sixty thousand</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In this statement, Plato is not actually describing how Atlantis was divided, but the how entire Earth was divided; i.e., with the sexadecimal system (</a:t>
                </a:r>
                <a14:m>
                  <m:oMath xmlns:m="http://schemas.openxmlformats.org/officeDocument/2006/math">
                    <m:r>
                      <a:rPr lang="en-US" sz="1600" b="1" i="1" dirty="0" smtClean="0">
                        <a:latin typeface="Cambria Math" panose="02040503050406030204" pitchFamily="18" charset="0"/>
                      </a:rPr>
                      <m:t>𝒃𝒂𝒔𝒆</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𝟔𝟎</m:t>
                    </m:r>
                  </m:oMath>
                </a14:m>
                <a:r>
                  <a:rPr lang="en-US" sz="1600" dirty="0"/>
                  <a:t>). In other words, Plato is referring to the circumference of the Earth. The rest of the section will be dedicated to verifying that this is the case.</a:t>
                </a: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484140" cy="4419600"/>
              </a:xfrm>
              <a:prstGeom prst="rect">
                <a:avLst/>
              </a:prstGeom>
              <a:blipFill>
                <a:blip r:embed="rId4"/>
                <a:stretch>
                  <a:fillRect l="-321" t="-966" r="-25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Graphic 4" descr="Globe outline">
            <a:extLst>
              <a:ext uri="{FF2B5EF4-FFF2-40B4-BE49-F238E27FC236}">
                <a16:creationId xmlns:a16="http://schemas.microsoft.com/office/drawing/2014/main" id="{B4E34457-7916-4DA7-A592-01A4C71B57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76086" y="4887948"/>
            <a:ext cx="1436652" cy="1436652"/>
          </a:xfrm>
          <a:prstGeom prst="rect">
            <a:avLst/>
          </a:prstGeom>
        </p:spPr>
      </p:pic>
    </p:spTree>
    <p:extLst>
      <p:ext uri="{BB962C8B-B14F-4D97-AF65-F5344CB8AC3E}">
        <p14:creationId xmlns:p14="http://schemas.microsoft.com/office/powerpoint/2010/main" val="192664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9782800" cy="3733800"/>
              </a:xfrm>
              <a:prstGeom prst="rect">
                <a:avLst/>
              </a:prstGeom>
            </p:spPr>
            <p:txBody>
              <a:bodyPr vert="horz" lIns="91440" tIns="45720" rIns="91440" bIns="45720" rtlCol="0">
                <a:noAutofit/>
              </a:bodyPr>
              <a:lstStyle/>
              <a:p>
                <a:pPr indent="-246888">
                  <a:lnSpc>
                    <a:spcPct val="90000"/>
                  </a:lnSpc>
                  <a:spcAft>
                    <a:spcPts val="600"/>
                  </a:spcAft>
                </a:pPr>
                <a:r>
                  <a:rPr lang="en-US" sz="1600" dirty="0"/>
                  <a:t>For the purpose of deriving the size of the ant, the </a:t>
                </a:r>
                <a:r>
                  <a:rPr lang="en-US" sz="1600" b="1" i="1" dirty="0"/>
                  <a:t>equatorial</a:t>
                </a:r>
                <a:r>
                  <a:rPr lang="en-US" sz="1600" dirty="0"/>
                  <a:t> circumference of the Earth will be used. The polar circumference and how it relates to the ant will be covered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a:t>
                </a: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nSpc>
                    <a:spcPct val="90000"/>
                  </a:lnSpc>
                  <a:spcAft>
                    <a:spcPts val="600"/>
                  </a:spcAft>
                </a:pPr>
                <a:r>
                  <a:rPr lang="en-US" sz="1600" dirty="0"/>
                  <a:t>Recall that the equatorial circumference of the Earth is: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lang="en-US" i="1">
                              <a:solidFill>
                                <a:srgbClr val="465562"/>
                              </a:solidFill>
                              <a:latin typeface="Cambria Math" panose="02040503050406030204" pitchFamily="18" charset="0"/>
                            </a:rPr>
                          </m:ctrlPr>
                        </m:sSubPr>
                        <m:e>
                          <m:r>
                            <a:rPr lang="en-US" i="1">
                              <a:solidFill>
                                <a:srgbClr val="465562"/>
                              </a:solidFill>
                              <a:latin typeface="Cambria Math" panose="02040503050406030204" pitchFamily="18" charset="0"/>
                            </a:rPr>
                            <m:t>     </m:t>
                          </m:r>
                          <m:r>
                            <a:rPr lang="en-US" i="1">
                              <a:solidFill>
                                <a:srgbClr val="465562"/>
                              </a:solidFill>
                              <a:latin typeface="Cambria Math" panose="02040503050406030204" pitchFamily="18" charset="0"/>
                            </a:rPr>
                            <m:t>𝐶</m:t>
                          </m:r>
                        </m:e>
                        <m:sub>
                          <m:r>
                            <a:rPr lang="en-US" i="1">
                              <a:solidFill>
                                <a:srgbClr val="465562"/>
                              </a:solidFill>
                              <a:latin typeface="Cambria Math" panose="02040503050406030204" pitchFamily="18" charset="0"/>
                            </a:rPr>
                            <m:t>𝑒𝑞𝑢𝑎𝑡𝑜𝑟𝑖𝑎𝑙</m:t>
                          </m:r>
                        </m:sub>
                      </m:sSub>
                      <m:r>
                        <a:rPr lang="en-US" i="1">
                          <a:solidFill>
                            <a:srgbClr val="465562"/>
                          </a:solidFill>
                          <a:latin typeface="Cambria Math" panose="02040503050406030204" pitchFamily="18" charset="0"/>
                        </a:rPr>
                        <m:t> =40,075 </m:t>
                      </m:r>
                      <m:r>
                        <a:rPr lang="en-US" i="1">
                          <a:solidFill>
                            <a:srgbClr val="465562"/>
                          </a:solidFill>
                          <a:latin typeface="Cambria Math" panose="02040503050406030204" pitchFamily="18" charset="0"/>
                        </a:rPr>
                        <m:t>𝑘𝑚</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Using this information, derive the size of the ant by setting its ratio of the equatorial circumference of the Earth to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𝟎𝟎𝟎𝟎</m:t>
                    </m:r>
                    <m:r>
                      <a:rPr lang="en-US" sz="1600" b="1" i="1" dirty="0" smtClean="0">
                        <a:latin typeface="Cambria Math" panose="02040503050406030204" pitchFamily="18" charset="0"/>
                      </a:rPr>
                      <m:t> </m:t>
                    </m:r>
                  </m:oMath>
                </a14:m>
                <a:r>
                  <a:rPr lang="en-US" sz="1600" dirty="0"/>
                  <a:t>a (ants). </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b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𝐶</m:t>
                          </m:r>
                        </m:e>
                        <m: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𝑒𝑞𝑢𝑎𝑡𝑜𝑟𝑖𝑎𝑙</m:t>
                          </m:r>
                        </m:sub>
                      </m:sSub>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60,000</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mn-ea"/>
                          <a:cs typeface="+mn-cs"/>
                        </a:rPr>
                        <m:t> </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𝑎𝑛𝑡𝑠</m:t>
                      </m:r>
                    </m:oMath>
                  </m:oMathPara>
                </a14:m>
                <a:endParaRPr lang="en-US" sz="1600" dirty="0">
                  <a:solidFill>
                    <a:srgbClr val="465562"/>
                  </a:solidFill>
                  <a:latin typeface="Euphemia"/>
                </a:endParaRPr>
              </a:p>
              <a:p>
                <a:pPr marL="0" marR="0" lvl="0" indent="-246888" defTabSz="914400" rtl="0" eaLnBrk="1" fontAlgn="auto" latinLnBrk="0" hangingPunct="1">
                  <a:spcBef>
                    <a:spcPts val="0"/>
                  </a:spcBef>
                  <a:spcAft>
                    <a:spcPts val="600"/>
                  </a:spcAft>
                  <a:buClrTx/>
                  <a:buSzTx/>
                  <a:buFontTx/>
                  <a:buNone/>
                  <a:tabLst/>
                  <a:defRPr/>
                </a:pPr>
                <a:endParaRPr lang="en-US" sz="16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00200"/>
                <a:ext cx="9782800" cy="3733800"/>
              </a:xfrm>
              <a:prstGeom prst="rect">
                <a:avLst/>
              </a:prstGeom>
              <a:blipFill>
                <a:blip r:embed="rId2"/>
                <a:stretch>
                  <a:fillRect l="-312" t="-114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Division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4205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2590800"/>
              </a:xfrm>
              <a:prstGeom prst="rect">
                <a:avLst/>
              </a:prstGeom>
            </p:spPr>
            <p:txBody>
              <a:bodyPr vert="horz" lIns="91440" tIns="45720" rIns="91440" bIns="45720" rtlCol="0">
                <a:noAutofit/>
              </a:bodyPr>
              <a:lstStyle/>
              <a:p>
                <a:pPr indent="-246888">
                  <a:lnSpc>
                    <a:spcPct val="90000"/>
                  </a:lnSpc>
                  <a:spcAft>
                    <a:spcPts val="600"/>
                  </a:spcAft>
                </a:pPr>
                <a:r>
                  <a:rPr lang="en-US" sz="1600" dirty="0"/>
                  <a:t>In order to keep the size of the ant close to the size of the meter, the ant will scale in factors of 10 (the way the meter does). So, the Earth circumference ratio is now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𝑘𝑎</m:t>
                    </m:r>
                    <m:r>
                      <a:rPr lang="en-US" sz="1600" i="1" dirty="0" smtClean="0">
                        <a:latin typeface="Cambria Math" panose="02040503050406030204" pitchFamily="18" charset="0"/>
                      </a:rPr>
                      <m:t> (</m:t>
                    </m:r>
                    <m:r>
                      <a:rPr lang="en-US" sz="1600" i="1" dirty="0" smtClean="0">
                        <a:latin typeface="Cambria Math" panose="02040503050406030204" pitchFamily="18" charset="0"/>
                      </a:rPr>
                      <m:t>𝑘𝑖𝑙𝑜𝑎𝑛𝑡𝑠</m:t>
                    </m:r>
                    <m:r>
                      <a:rPr lang="en-US" sz="1600" i="1" dirty="0" smtClean="0">
                        <a:latin typeface="Cambria Math" panose="02040503050406030204" pitchFamily="18" charset="0"/>
                      </a:rPr>
                      <m:t>) </m:t>
                    </m:r>
                    <m:r>
                      <a:rPr lang="en-US" sz="1600" i="1" dirty="0" smtClean="0">
                        <a:latin typeface="Cambria Math" panose="02040503050406030204" pitchFamily="18" charset="0"/>
                      </a:rPr>
                      <m:t>𝑜𝑟</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i="1" dirty="0" smtClean="0">
                        <a:latin typeface="Cambria Math" panose="02040503050406030204" pitchFamily="18" charset="0"/>
                      </a:rPr>
                      <m:t> </m:t>
                    </m:r>
                    <m:r>
                      <a:rPr lang="en-US" sz="1600" i="1" dirty="0" smtClean="0">
                        <a:latin typeface="Cambria Math" panose="02040503050406030204" pitchFamily="18" charset="0"/>
                      </a:rPr>
                      <m:t>𝑎</m:t>
                    </m:r>
                    <m:r>
                      <a:rPr lang="en-US" sz="1600" i="1" dirty="0" smtClean="0">
                        <a:latin typeface="Cambria Math" panose="02040503050406030204" pitchFamily="18" charset="0"/>
                      </a:rPr>
                      <m:t> (</m:t>
                    </m:r>
                    <m:r>
                      <a:rPr lang="en-US" sz="1600" i="1" dirty="0" smtClean="0">
                        <a:latin typeface="Cambria Math" panose="02040503050406030204" pitchFamily="18" charset="0"/>
                      </a:rPr>
                      <m:t>𝑎𝑛𝑡𝑠</m:t>
                    </m:r>
                    <m:r>
                      <a:rPr lang="en-US" sz="1600" i="1" dirty="0" smtClean="0">
                        <a:latin typeface="Cambria Math" panose="02040503050406030204" pitchFamily="18" charset="0"/>
                      </a:rPr>
                      <m:t>)</m:t>
                    </m:r>
                  </m:oMath>
                </a14:m>
                <a:r>
                  <a:rPr lang="en-US" sz="1600" dirty="0"/>
                  <a:t>. This makes the ants-to-meters ratio equal to:</a:t>
                </a: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𝑎</m:t>
                      </m:r>
                      <m:r>
                        <a:rPr lang="en-US" i="1" dirty="0" smtClean="0">
                          <a:latin typeface="Cambria Math" panose="02040503050406030204" pitchFamily="18" charset="0"/>
                        </a:rPr>
                        <m:t> =</m:t>
                      </m:r>
                      <m:f>
                        <m:fPr>
                          <m:ctrlPr>
                            <a:rPr lang="en-US" i="1" dirty="0" smtClean="0">
                              <a:latin typeface="Cambria Math" panose="02040503050406030204" pitchFamily="18" charset="0"/>
                            </a:rPr>
                          </m:ctrlPr>
                        </m:fPr>
                        <m:num>
                          <m:r>
                            <a:rPr lang="en-US" b="0" i="1" dirty="0" smtClean="0">
                              <a:latin typeface="Cambria Math" panose="02040503050406030204" pitchFamily="18" charset="0"/>
                            </a:rPr>
                            <m:t>40,075,017</m:t>
                          </m:r>
                        </m:num>
                        <m:den>
                          <m:r>
                            <a:rPr lang="en-US" b="0" i="1" dirty="0" smtClean="0">
                              <a:latin typeface="Cambria Math" panose="02040503050406030204" pitchFamily="18" charset="0"/>
                            </a:rPr>
                            <m:t>60,000,000</m:t>
                          </m:r>
                        </m:den>
                      </m:f>
                      <m:r>
                        <a:rPr lang="en-US" b="0" i="1" dirty="0" smtClean="0">
                          <a:latin typeface="Cambria Math" panose="02040503050406030204" pitchFamily="18" charset="0"/>
                        </a:rPr>
                        <m:t> </m:t>
                      </m:r>
                      <m:r>
                        <a:rPr lang="en-US" b="0" i="1" dirty="0" smtClean="0">
                          <a:latin typeface="Cambria Math" panose="02040503050406030204" pitchFamily="18" charset="0"/>
                        </a:rPr>
                        <m:t>𝑚</m:t>
                      </m:r>
                      <m:r>
                        <a:rPr lang="en-US" b="0" i="1" dirty="0" smtClean="0">
                          <a:latin typeface="Cambria Math" panose="02040503050406030204" pitchFamily="18" charset="0"/>
                        </a:rPr>
                        <m:t>=.667917 </m:t>
                      </m:r>
                      <m:r>
                        <a:rPr lang="en-US" i="1" dirty="0">
                          <a:latin typeface="Cambria Math" panose="02040503050406030204" pitchFamily="18" charset="0"/>
                        </a:rPr>
                        <m:t>𝑚</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  </m:t>
                          </m:r>
                        </m:sup>
                      </m:sSup>
                      <m:r>
                        <a:rPr lang="en-US" b="0" i="1" smtClean="0">
                          <a:latin typeface="Cambria Math" panose="02040503050406030204" pitchFamily="18" charset="0"/>
                          <a:ea typeface="Cambria Math" panose="02040503050406030204" pitchFamily="18" charset="0"/>
                        </a:rPr>
                        <m:t>𝑚</m:t>
                      </m:r>
                    </m:oMath>
                  </m:oMathPara>
                </a14:m>
                <a:endParaRPr lang="en-US"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𝑚</m:t>
                      </m:r>
                      <m:r>
                        <a:rPr lang="en-US" i="1" dirty="0" smtClean="0">
                          <a:latin typeface="Cambria Math" panose="02040503050406030204" pitchFamily="18" charset="0"/>
                        </a:rPr>
                        <m:t> = 1.497192 </m:t>
                      </m:r>
                      <m:r>
                        <a:rPr lang="en-US" b="0" i="1" dirty="0" smtClean="0">
                          <a:latin typeface="Cambria Math" panose="02040503050406030204" pitchFamily="18" charset="0"/>
                        </a:rPr>
                        <m:t>𝑎</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𝟒𝟗𝟕𝟏𝟗𝟐</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oMath>
                  </m:oMathPara>
                </a14:m>
                <a:endParaRPr lang="en-US"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2590800"/>
              </a:xfrm>
              <a:prstGeom prst="rect">
                <a:avLst/>
              </a:prstGeom>
              <a:blipFill>
                <a:blip r:embed="rId2"/>
                <a:stretch>
                  <a:fillRect l="-312" t="-1647" r="-37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74579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90B6BD-95CA-4437-AD6A-85BE5E579E44}"/>
                  </a:ext>
                </a:extLst>
              </p:cNvPr>
              <p:cNvSpPr txBox="1"/>
              <p:nvPr/>
            </p:nvSpPr>
            <p:spPr>
              <a:xfrm>
                <a:off x="1563272" y="1600200"/>
                <a:ext cx="9782800" cy="3200400"/>
              </a:xfrm>
              <a:prstGeom prst="rect">
                <a:avLst/>
              </a:prstGeom>
            </p:spPr>
            <p:txBody>
              <a:bodyPr vert="horz" lIns="91440" tIns="45720" rIns="91440" bIns="45720" rtlCol="0">
                <a:noAutofit/>
              </a:bodyPr>
              <a:lstStyle/>
              <a:p>
                <a:pPr indent="-246888">
                  <a:spcAft>
                    <a:spcPts val="600"/>
                  </a:spcAft>
                </a:pPr>
                <a:r>
                  <a:rPr lang="en-US" sz="1600" dirty="0"/>
                  <a:t>Note that since the ant was scaled down by a factor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and the ant is replacing the stadion as the actual units used in Atlantis, the “Atlantis Stadion” is equal to the kiloant (ka).</a:t>
                </a:r>
              </a:p>
              <a:p>
                <a:pPr indent="-246888">
                  <a:spcAft>
                    <a:spcPts val="600"/>
                  </a:spcAft>
                </a:pPr>
                <a:endParaRPr lang="en-US" sz="1400" dirty="0"/>
              </a:p>
              <a:p>
                <a:pPr indent="-246888">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m:rPr>
                          <m:nor/>
                        </m:rPr>
                        <a:rPr lang="en-US" b="0" i="0" dirty="0" smtClean="0">
                          <a:latin typeface="Cambria Math" panose="02040503050406030204" pitchFamily="18" charset="0"/>
                        </a:rPr>
                        <m:t>"</m:t>
                      </m:r>
                      <m:r>
                        <m:rPr>
                          <m:nor/>
                        </m:rPr>
                        <a:rPr lang="en-US" b="0" i="0" dirty="0" smtClean="0">
                          <a:latin typeface="Cambria Math" panose="02040503050406030204" pitchFamily="18" charset="0"/>
                        </a:rPr>
                        <m:t>Atlantis</m:t>
                      </m:r>
                      <m:r>
                        <m:rPr>
                          <m:nor/>
                        </m:rPr>
                        <a:rPr lang="en-US" b="0" i="0" dirty="0" smtClean="0">
                          <a:latin typeface="Cambria Math" panose="02040503050406030204" pitchFamily="18" charset="0"/>
                        </a:rPr>
                        <m:t> </m:t>
                      </m:r>
                      <m:r>
                        <m:rPr>
                          <m:nor/>
                        </m:rPr>
                        <a:rPr lang="en-US" b="0" i="0" dirty="0" smtClean="0">
                          <a:latin typeface="Cambria Math" panose="02040503050406030204" pitchFamily="18" charset="0"/>
                        </a:rPr>
                        <m:t>Stadion</m:t>
                      </m:r>
                      <m:r>
                        <m:rPr>
                          <m:nor/>
                        </m:rPr>
                        <a:rPr lang="en-US" b="0" i="0" dirty="0" smtClean="0">
                          <a:latin typeface="Cambria Math" panose="02040503050406030204" pitchFamily="18" charset="0"/>
                        </a:rPr>
                        <m:t>"</m:t>
                      </m:r>
                      <m:r>
                        <a:rPr lang="en-US" i="1" dirty="0" smtClean="0">
                          <a:latin typeface="Cambria Math" panose="02040503050406030204" pitchFamily="18" charset="0"/>
                        </a:rPr>
                        <m:t>=</m:t>
                      </m:r>
                      <m:r>
                        <a:rPr lang="en-US" b="0" i="1" dirty="0" smtClean="0">
                          <a:latin typeface="Cambria Math" panose="02040503050406030204" pitchFamily="18" charset="0"/>
                        </a:rPr>
                        <m:t>1 </m:t>
                      </m:r>
                      <m:r>
                        <a:rPr lang="en-US" b="0" i="1" dirty="0" smtClean="0">
                          <a:latin typeface="Cambria Math" panose="02040503050406030204" pitchFamily="18" charset="0"/>
                        </a:rPr>
                        <m:t>𝑘𝑎</m:t>
                      </m:r>
                      <m:r>
                        <a:rPr lang="en-US" b="0" i="1" dirty="0" smtClean="0">
                          <a:latin typeface="Cambria Math" panose="02040503050406030204" pitchFamily="18" charset="0"/>
                        </a:rPr>
                        <m:t> </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𝑘𝑖𝑙𝑜𝑎𝑛𝑡</m:t>
                          </m:r>
                        </m:e>
                      </m:d>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𝟔𝟕𝟗𝟏𝟕</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b="0" i="1" smtClean="0">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𝑚</m:t>
                      </m:r>
                    </m:oMath>
                  </m:oMathPara>
                </a14:m>
                <a:endParaRPr lang="en-US" dirty="0"/>
              </a:p>
              <a:p>
                <a:pPr indent="-246888" algn="ctr">
                  <a:lnSpc>
                    <a:spcPct val="150000"/>
                  </a:lnSpc>
                  <a:spcAft>
                    <a:spcPts val="600"/>
                  </a:spcAft>
                </a:pPr>
                <a:endParaRPr lang="en-US" sz="1400" dirty="0"/>
              </a:p>
            </p:txBody>
          </p:sp>
        </mc:Choice>
        <mc:Fallback xmlns="">
          <p:sp>
            <p:nvSpPr>
              <p:cNvPr id="9" name="TextBox 8">
                <a:extLst>
                  <a:ext uri="{FF2B5EF4-FFF2-40B4-BE49-F238E27FC236}">
                    <a16:creationId xmlns:a16="http://schemas.microsoft.com/office/drawing/2014/main" id="{8490B6BD-95CA-4437-AD6A-85BE5E579E44}"/>
                  </a:ext>
                </a:extLst>
              </p:cNvPr>
              <p:cNvSpPr txBox="1">
                <a:spLocks noRot="1" noChangeAspect="1" noMove="1" noResize="1" noEditPoints="1" noAdjustHandles="1" noChangeArrowheads="1" noChangeShapeType="1" noTextEdit="1"/>
              </p:cNvSpPr>
              <p:nvPr/>
            </p:nvSpPr>
            <p:spPr>
              <a:xfrm>
                <a:off x="1563272" y="1600200"/>
                <a:ext cx="9782800" cy="3200400"/>
              </a:xfrm>
              <a:prstGeom prst="rect">
                <a:avLst/>
              </a:prstGeom>
              <a:blipFill>
                <a:blip r:embed="rId2"/>
                <a:stretch>
                  <a:fillRect l="-312" t="-571"/>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Scaling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788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819400"/>
              </a:xfrm>
              <a:prstGeom prst="rect">
                <a:avLst/>
              </a:prstGeom>
            </p:spPr>
            <p:txBody>
              <a:bodyPr vert="horz" lIns="91440" tIns="45720" rIns="91440" bIns="45720" rtlCol="0">
                <a:noAutofit/>
              </a:bodyPr>
              <a:lstStyle/>
              <a:p>
                <a:pPr indent="-246888">
                  <a:lnSpc>
                    <a:spcPct val="90000"/>
                  </a:lnSpc>
                  <a:spcAft>
                    <a:spcPts val="600"/>
                  </a:spcAft>
                </a:pPr>
                <a:r>
                  <a:rPr lang="en-US" sz="1600" dirty="0"/>
                  <a:t>The gravitational constant, denoted by the capital letter </a:t>
                </a:r>
                <a:r>
                  <a:rPr lang="en-US" sz="1600" b="1" dirty="0"/>
                  <a:t>G</a:t>
                </a:r>
                <a:r>
                  <a:rPr lang="en-US" sz="1600" dirty="0"/>
                  <a:t>, is an empirical physical constant involved in the calculation of gravitational effects in Sir Isaac Newton's law of universal gravitation and in Albert Einstein's general theory of relativity. It is defined as follows:</a:t>
                </a:r>
                <a:endParaRPr lang="en-US" sz="16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𝐺</m:t>
                    </m:r>
                    <m:r>
                      <a:rPr lang="en-US" sz="1600" b="0" i="1" dirty="0" smtClean="0">
                        <a:latin typeface="Cambria Math" panose="02040503050406030204" pitchFamily="18" charset="0"/>
                      </a:rPr>
                      <m:t>𝑟𝑎𝑣𝑖𝑡𝑎𝑡𝑖𝑜𝑛𝑎𝑙</m:t>
                    </m:r>
                    <m:r>
                      <a:rPr lang="en-US" sz="1600" b="0" i="1" dirty="0" smtClean="0">
                        <a:latin typeface="Cambria Math" panose="02040503050406030204" pitchFamily="18" charset="0"/>
                      </a:rPr>
                      <m:t> </m:t>
                    </m:r>
                    <m:r>
                      <a:rPr lang="en-US" sz="1600" b="0" i="1" dirty="0" smtClean="0">
                        <a:latin typeface="Cambria Math" panose="02040503050406030204" pitchFamily="18" charset="0"/>
                      </a:rPr>
                      <m:t>𝐶𝑜𝑛𝑠𝑡𝑎𝑛𝑡</m:t>
                    </m:r>
                    <m:r>
                      <a:rPr lang="en-US" sz="1600" b="0" i="1" dirty="0" smtClean="0">
                        <a:latin typeface="Cambria Math" panose="02040503050406030204" pitchFamily="18" charset="0"/>
                      </a:rPr>
                      <m:t> (</m:t>
                    </m:r>
                    <m:r>
                      <a:rPr lang="en-US" sz="1600" b="1" i="1" dirty="0" smtClean="0">
                        <a:latin typeface="Cambria Math" panose="02040503050406030204" pitchFamily="18" charset="0"/>
                      </a:rPr>
                      <m:t>𝑮</m:t>
                    </m:r>
                    <m:r>
                      <a:rPr lang="en-US" sz="1600" b="0"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𝟔𝟕𝟒𝟑𝟎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−11</m:t>
                        </m:r>
                      </m:sup>
                    </m:sSup>
                  </m:oMath>
                </a14:m>
                <a:r>
                  <a:rPr lang="en-US" b="0" i="1" dirty="0">
                    <a:latin typeface="Cambria Math" panose="02040503050406030204" pitchFamily="18" charset="0"/>
                    <a:ea typeface="Cambria Math" panose="02040503050406030204" pitchFamily="18" charset="0"/>
                  </a:rPr>
                  <a:t> </a:t>
                </a:r>
                <a14:m>
                  <m:oMath xmlns:m="http://schemas.openxmlformats.org/officeDocument/2006/math">
                    <m:r>
                      <a:rPr lang="en-US" sz="1600" b="0" i="1" smtClean="0">
                        <a:latin typeface="Cambria Math" panose="02040503050406030204" pitchFamily="18" charset="0"/>
                        <a:ea typeface="Cambria Math" panose="02040503050406030204" pitchFamily="18" charset="0"/>
                      </a:rPr>
                      <m:t>𝑁</m:t>
                    </m:r>
                    <m:r>
                      <a:rPr lang="en-US" sz="1600" b="0" i="1" smtClean="0">
                        <a:latin typeface="Cambria Math" panose="02040503050406030204" pitchFamily="18" charset="0"/>
                        <a:ea typeface="Cambria Math" panose="02040503050406030204" pitchFamily="18" charset="0"/>
                      </a:rPr>
                      <m:t>∙</m:t>
                    </m:r>
                    <m:f>
                      <m:fPr>
                        <m:type m:val="skw"/>
                        <m:ctrlPr>
                          <a:rPr lang="en-US" sz="1600" i="1">
                            <a:latin typeface="Cambria Math" panose="02040503050406030204" pitchFamily="18" charset="0"/>
                            <a:ea typeface="Cambria Math" panose="02040503050406030204" pitchFamily="18" charset="0"/>
                          </a:rPr>
                        </m:ctrlPr>
                      </m:fPr>
                      <m:num>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𝑚</m:t>
                            </m:r>
                          </m:e>
                          <m:sup>
                            <m:r>
                              <a:rPr lang="en-US" sz="1600" b="0" i="1" smtClean="0">
                                <a:latin typeface="Cambria Math" panose="02040503050406030204" pitchFamily="18" charset="0"/>
                                <a:ea typeface="Cambria Math" panose="02040503050406030204" pitchFamily="18" charset="0"/>
                              </a:rPr>
                              <m:t>2</m:t>
                            </m:r>
                          </m:sup>
                        </m:sSup>
                      </m:num>
                      <m:den>
                        <m:sSup>
                          <m:sSupPr>
                            <m:ctrlPr>
                              <a:rPr lang="en-US" sz="160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𝑘𝑔</m:t>
                            </m:r>
                          </m:e>
                          <m:sup>
                            <m:r>
                              <a:rPr lang="en-US" sz="1600" b="0" i="1" smtClean="0">
                                <a:latin typeface="Cambria Math" panose="02040503050406030204" pitchFamily="18" charset="0"/>
                                <a:ea typeface="Cambria Math" panose="02040503050406030204" pitchFamily="18" charset="0"/>
                              </a:rPr>
                              <m:t>2</m:t>
                            </m:r>
                          </m:sup>
                        </m:sSup>
                      </m:den>
                    </m:f>
                    <m:r>
                      <a:rPr lang="en-US" sz="1600" b="0" i="1" smtClean="0">
                        <a:latin typeface="Cambria Math" panose="02040503050406030204" pitchFamily="18" charset="0"/>
                        <a:ea typeface="Cambria Math" panose="02040503050406030204" pitchFamily="18" charset="0"/>
                      </a:rPr>
                      <m:t>  </m:t>
                    </m:r>
                  </m:oMath>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14:m>
                  <m:oMath xmlns:m="http://schemas.openxmlformats.org/officeDocument/2006/math">
                    <m:r>
                      <a:rPr lang="en-US" sz="1600" b="0" i="1" dirty="0" smtClean="0">
                        <a:latin typeface="Cambria Math" panose="02040503050406030204" pitchFamily="18" charset="0"/>
                      </a:rPr>
                      <m:t>𝑁</m:t>
                    </m:r>
                    <m:r>
                      <a:rPr lang="en-US" sz="1600" b="0" i="1" dirty="0" smtClean="0">
                        <a:latin typeface="Cambria Math" panose="02040503050406030204" pitchFamily="18" charset="0"/>
                      </a:rPr>
                      <m:t>=</m:t>
                    </m:r>
                    <m:r>
                      <a:rPr lang="en-US" sz="1600" b="0" i="1" dirty="0" smtClean="0">
                        <a:latin typeface="Cambria Math" panose="02040503050406030204" pitchFamily="18" charset="0"/>
                      </a:rPr>
                      <m:t>𝑁𝑒𝑤𝑡𝑜𝑛</m:t>
                    </m:r>
                    <m:r>
                      <a:rPr lang="en-US" sz="1600" i="1" dirty="0" smtClean="0">
                        <a:latin typeface="Cambria Math" panose="02040503050406030204" pitchFamily="18" charset="0"/>
                      </a:rPr>
                      <m:t> =</m:t>
                    </m:r>
                    <m:r>
                      <a:rPr lang="en-US" sz="1600" b="0" i="1" smtClean="0">
                        <a:latin typeface="Cambria Math" panose="02040503050406030204" pitchFamily="18" charset="0"/>
                      </a:rPr>
                      <m:t>1</m:t>
                    </m:r>
                  </m:oMath>
                </a14:m>
                <a:r>
                  <a:rPr lang="en-US" sz="1600" b="0" i="1" dirty="0">
                    <a:latin typeface="Cambria Math" panose="02040503050406030204" pitchFamily="18" charset="0"/>
                    <a:ea typeface="Cambria Math" panose="02040503050406030204" pitchFamily="18" charset="0"/>
                  </a:rPr>
                  <a:t> </a:t>
                </a:r>
                <a14:m>
                  <m:oMath xmlns:m="http://schemas.openxmlformats.org/officeDocument/2006/math">
                    <m:f>
                      <m:fPr>
                        <m:type m:val="skw"/>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𝑘𝑔</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𝑚</m:t>
                        </m:r>
                      </m:num>
                      <m:den>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𝑠</m:t>
                            </m:r>
                          </m:e>
                          <m:sup>
                            <m:r>
                              <a:rPr lang="en-US" sz="1600" i="1">
                                <a:latin typeface="Cambria Math" panose="02040503050406030204" pitchFamily="18" charset="0"/>
                                <a:ea typeface="Cambria Math" panose="02040503050406030204" pitchFamily="18" charset="0"/>
                              </a:rPr>
                              <m:t>2</m:t>
                            </m:r>
                          </m:sup>
                        </m:sSup>
                      </m:den>
                    </m:f>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819400"/>
              </a:xfrm>
              <a:prstGeom prst="rect">
                <a:avLst/>
              </a:prstGeom>
              <a:blipFill>
                <a:blip r:embed="rId2"/>
                <a:stretch>
                  <a:fillRect l="-312" t="-1515" r="-49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75728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31755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3429000"/>
              </a:xfrm>
              <a:prstGeom prst="rect">
                <a:avLst/>
              </a:prstGeom>
            </p:spPr>
            <p:txBody>
              <a:bodyPr vert="horz" lIns="91440" tIns="45720" rIns="91440" bIns="45720" rtlCol="0">
                <a:noAutofit/>
              </a:bodyPr>
              <a:lstStyle/>
              <a:p>
                <a:pPr indent="-246888">
                  <a:lnSpc>
                    <a:spcPct val="90000"/>
                  </a:lnSpc>
                  <a:spcAft>
                    <a:spcPts val="600"/>
                  </a:spcAft>
                </a:pPr>
                <a:r>
                  <a:rPr lang="en-US" sz="1600" dirty="0"/>
                  <a:t>Rearranging the units of </a:t>
                </a:r>
                <a:r>
                  <a:rPr lang="en-US" sz="1600" b="1" dirty="0"/>
                  <a:t>G</a:t>
                </a:r>
                <a:r>
                  <a:rPr lang="en-US" sz="1600" dirty="0"/>
                  <a:t>, it can be determined that the value is the product of a ratio of distance (volume)-to-time and a reducible ratio of mass:</a:t>
                </a:r>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 xmlns:m="http://schemas.openxmlformats.org/officeDocument/2006/math">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𝑮</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cs typeface="+mn-cs"/>
                      </a:rPr>
                      <m:t>= </m:t>
                    </m:r>
                    <m:d>
                      <m:d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f>
                          <m:f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num>
                          <m:den>
                            <m:sSup>
                              <m:sSupPr>
                                <m:ctrlPr>
                                  <a:rPr kumimoji="0" lang="en-US" sz="180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num>
                          <m:den>
                            <m:sSup>
                              <m:sSupPr>
                                <m:ctrlPr>
                                  <a:rPr kumimoji="0" lang="en-US" sz="180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𝑘𝑔</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oMath>
                </a14:m>
                <a:r>
                  <a:rPr lang="en-US" dirty="0">
                    <a:solidFill>
                      <a:srgbClr val="465562"/>
                    </a:solidFill>
                    <a:ea typeface="Cambria Math" panose="02040503050406030204" pitchFamily="18" charset="0"/>
                  </a:rPr>
                  <a:t> </a:t>
                </a:r>
                <a14:m>
                  <m:oMath xmlns:m="http://schemas.openxmlformats.org/officeDocument/2006/math">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𝑚</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0" i="1" smtClean="0">
                                <a:solidFill>
                                  <a:srgbClr val="465562"/>
                                </a:solidFill>
                                <a:latin typeface="Cambria Math" panose="02040503050406030204" pitchFamily="18" charset="0"/>
                                <a:ea typeface="Cambria Math" panose="02040503050406030204" pitchFamily="18" charset="0"/>
                              </a:rPr>
                              <m:t>1</m:t>
                            </m:r>
                          </m:num>
                          <m:den>
                            <m:r>
                              <a:rPr lang="en-US" i="1">
                                <a:solidFill>
                                  <a:srgbClr val="465562"/>
                                </a:solidFill>
                                <a:latin typeface="Cambria Math" panose="02040503050406030204" pitchFamily="18" charset="0"/>
                                <a:ea typeface="Cambria Math" panose="02040503050406030204" pitchFamily="18" charset="0"/>
                              </a:rPr>
                              <m:t>𝑘𝑔</m:t>
                            </m:r>
                          </m:den>
                        </m:f>
                      </m:e>
                    </m:d>
                  </m:oMath>
                </a14:m>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Therefore,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can be viewed as the product of the acceleration of volume (a change in the rate of </a:t>
                </a:r>
                <a:r>
                  <a:rPr kumimoji="0" lang="en-US" sz="1600" b="1" i="1" u="none" strike="noStrike" kern="1200" cap="none" spc="0" normalizeH="0" baseline="0" noProof="0" dirty="0">
                    <a:ln>
                      <a:noFill/>
                    </a:ln>
                    <a:solidFill>
                      <a:srgbClr val="465562"/>
                    </a:solidFill>
                    <a:effectLst/>
                    <a:uLnTx/>
                    <a:uFillTx/>
                    <a:latin typeface="Euphemia"/>
                    <a:ea typeface="+mn-ea"/>
                    <a:cs typeface="+mn-cs"/>
                  </a:rPr>
                  <a:t>expansion/contraction</a:t>
                </a:r>
                <a:r>
                  <a:rPr kumimoji="0" lang="en-US" sz="1600" b="0" i="0" u="none" strike="noStrike" kern="1200" cap="none" spc="0" normalizeH="0" baseline="0" noProof="0" dirty="0">
                    <a:ln>
                      <a:noFill/>
                    </a:ln>
                    <a:solidFill>
                      <a:srgbClr val="465562"/>
                    </a:solidFill>
                    <a:effectLst/>
                    <a:uLnTx/>
                    <a:uFillTx/>
                    <a:latin typeface="Euphemia"/>
                    <a:ea typeface="+mn-ea"/>
                    <a:cs typeface="+mn-cs"/>
                  </a:rPr>
                  <a:t> of three-dimensional space) and the </a:t>
                </a:r>
                <a:r>
                  <a:rPr kumimoji="0" lang="en-US" sz="1600" b="1" i="1" u="none" strike="noStrike" kern="1200" cap="none" spc="0" normalizeH="0" baseline="0" noProof="0" dirty="0">
                    <a:ln>
                      <a:noFill/>
                    </a:ln>
                    <a:solidFill>
                      <a:srgbClr val="465562"/>
                    </a:solidFill>
                    <a:effectLst/>
                    <a:uLnTx/>
                    <a:uFillTx/>
                    <a:latin typeface="Euphemia"/>
                    <a:ea typeface="+mn-ea"/>
                    <a:cs typeface="+mn-cs"/>
                  </a:rPr>
                  <a:t>inverse</a:t>
                </a:r>
                <a:r>
                  <a:rPr lang="en-US" sz="1600" dirty="0">
                    <a:solidFill>
                      <a:srgbClr val="465562"/>
                    </a:solidFill>
                    <a:latin typeface="Euphemia"/>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of mass. </a:t>
                </a:r>
              </a:p>
              <a:p>
                <a:pPr marL="0" marR="0" lvl="0" indent="-246888" algn="ctr" defTabSz="914400" rtl="0" eaLnBrk="1" fontAlgn="auto" latinLnBrk="0" hangingPunct="1">
                  <a:lnSpc>
                    <a:spcPct val="150000"/>
                  </a:lnSpc>
                  <a:spcBef>
                    <a:spcPts val="0"/>
                  </a:spcBef>
                  <a:spcAft>
                    <a:spcPts val="600"/>
                  </a:spcAft>
                  <a:buClrTx/>
                  <a:buSzTx/>
                  <a:buFontTx/>
                  <a:buNone/>
                  <a:tabLst/>
                  <a:defRPr/>
                </a:pPr>
                <a:endParaRPr kumimoji="0" lang="en-US" sz="120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3429000"/>
              </a:xfrm>
              <a:prstGeom prst="rect">
                <a:avLst/>
              </a:prstGeom>
              <a:blipFill>
                <a:blip r:embed="rId2"/>
                <a:stretch>
                  <a:fillRect l="-312" t="-1246"/>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73861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Comparing the ants-to-meters ratio derived thus far to the value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shows that they are almost the same value. </a:t>
                </a:r>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kumimoji="0" lang="en-US"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𝟔𝟕𝟗𝟏𝟕</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𝟒𝟗𝟕𝟏𝟗𝟐</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lang="en-US" dirty="0">
                  <a:solidFill>
                    <a:srgbClr val="465562"/>
                  </a:solidFill>
                  <a:latin typeface="Euphemia"/>
                </a:endParaRPr>
              </a:p>
              <a:p>
                <a:pPr lvl="0" indent="-246888" algn="ctr">
                  <a:lnSpc>
                    <a:spcPct val="150000"/>
                  </a:lnSpc>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Adjust the ants-to-meters ratio by setting the </a:t>
                </a:r>
                <a:r>
                  <a:rPr lang="en-US" sz="1600" dirty="0">
                    <a:solidFill>
                      <a:srgbClr val="465562"/>
                    </a:solidFill>
                    <a:latin typeface="Euphemia"/>
                  </a:rPr>
                  <a:t>decimal value to the decimal </a:t>
                </a:r>
                <a:r>
                  <a:rPr kumimoji="0" lang="en-US" sz="1600" b="0" i="0" u="none" strike="noStrike" kern="1200" cap="none" spc="0" normalizeH="0" baseline="0" noProof="0" dirty="0">
                    <a:ln>
                      <a:noFill/>
                    </a:ln>
                    <a:solidFill>
                      <a:srgbClr val="465562"/>
                    </a:solidFill>
                    <a:effectLst/>
                    <a:uLnTx/>
                    <a:uFillTx/>
                    <a:latin typeface="Euphemia"/>
                    <a:ea typeface="+mn-ea"/>
                    <a:cs typeface="+mn-cs"/>
                  </a:rPr>
                  <a:t>value of G:</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a:ln>
                            <a:noFill/>
                          </a:ln>
                          <a:solidFill>
                            <a:srgbClr val="465562"/>
                          </a:solidFill>
                          <a:effectLst/>
                          <a:uLnTx/>
                          <a:uFillTx/>
                          <a:latin typeface="Cambria Math" panose="02040503050406030204" pitchFamily="18" charset="0"/>
                        </a:rPr>
                        <m:t>𝟔𝟕𝟒𝟑𝟎</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1  </m:t>
                          </m:r>
                        </m:sup>
                      </m:sSup>
                    </m:oMath>
                  </m:oMathPara>
                </a14:m>
                <a:endParaRPr kumimoji="0" lang="en-US"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𝑅𝑎𝑡𝑖𝑜</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𝑎𝑛𝑡</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𝑚𝑒𝑡𝑒𝑟</m:t>
                          </m:r>
                        </m:sup>
                      </m:sSubSup>
                      <m:r>
                        <a:rPr kumimoji="0" lang="en-US" b="0" i="1" u="none" strike="noStrike" kern="1200" cap="none" spc="0" normalizeH="0" baseline="0" noProof="0" dirty="0">
                          <a:ln>
                            <a:noFill/>
                          </a:ln>
                          <a:solidFill>
                            <a:srgbClr val="465562"/>
                          </a:solidFill>
                          <a:effectLst/>
                          <a:uLnTx/>
                          <a:uFillTx/>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0  </m:t>
                          </m:r>
                        </m:sup>
                      </m:sSup>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6210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units for distance in </a:t>
                </a:r>
                <a:r>
                  <a:rPr kumimoji="0" lang="en-US" sz="1600" b="1" i="0" u="none" strike="noStrike" kern="1200" cap="none" spc="0" normalizeH="0" baseline="0" noProof="0" dirty="0">
                    <a:ln>
                      <a:noFill/>
                    </a:ln>
                    <a:solidFill>
                      <a:srgbClr val="465562"/>
                    </a:solidFill>
                    <a:effectLst/>
                    <a:uLnTx/>
                    <a:uFillTx/>
                    <a:latin typeface="Euphemia"/>
                    <a:ea typeface="+mn-ea"/>
                    <a:cs typeface="+mn-cs"/>
                  </a:rPr>
                  <a:t>G</a:t>
                </a:r>
                <a:r>
                  <a:rPr kumimoji="0" lang="en-US" sz="1600" b="0" i="0" u="none" strike="noStrike" kern="1200" cap="none" spc="0" normalizeH="0" baseline="0" noProof="0" dirty="0">
                    <a:ln>
                      <a:noFill/>
                    </a:ln>
                    <a:solidFill>
                      <a:srgbClr val="465562"/>
                    </a:solidFill>
                    <a:effectLst/>
                    <a:uLnTx/>
                    <a:uFillTx/>
                    <a:latin typeface="Euphemia"/>
                    <a:ea typeface="+mn-ea"/>
                    <a:cs typeface="+mn-cs"/>
                  </a:rPr>
                  <a:t> are in meters (</a:t>
                </a:r>
                <a14:m>
                  <m:oMath xmlns:m="http://schemas.openxmlformats.org/officeDocument/2006/math">
                    <m:sSup>
                      <m:sSupPr>
                        <m:ctrlP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e>
                      <m:sup>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so convert from meters</a:t>
                </a:r>
                <a:r>
                  <a:rPr kumimoji="0" lang="en-US" sz="1600" b="0" i="0" u="none" strike="noStrike" kern="1200" cap="none" spc="0" normalizeH="0" noProof="0" dirty="0">
                    <a:ln>
                      <a:noFill/>
                    </a:ln>
                    <a:solidFill>
                      <a:srgbClr val="465562"/>
                    </a:solidFill>
                    <a:effectLst/>
                    <a:uLnTx/>
                    <a:uFillTx/>
                    <a:latin typeface="Euphemia"/>
                    <a:ea typeface="+mn-ea"/>
                    <a:cs typeface="+mn-cs"/>
                  </a:rPr>
                  <a:t> </a:t>
                </a:r>
                <a:r>
                  <a:rPr kumimoji="0" lang="en-US" sz="1600" b="0" i="0" u="none" strike="noStrike" kern="1200" cap="none" spc="0" normalizeH="0" baseline="0" noProof="0" dirty="0">
                    <a:ln>
                      <a:noFill/>
                    </a:ln>
                    <a:solidFill>
                      <a:srgbClr val="465562"/>
                    </a:solidFill>
                    <a:effectLst/>
                    <a:uLnTx/>
                    <a:uFillTx/>
                    <a:latin typeface="Euphemia"/>
                    <a:ea typeface="+mn-ea"/>
                    <a:cs typeface="+mn-cs"/>
                  </a:rPr>
                  <a:t>to ants. The result </a:t>
                </a:r>
                <a:r>
                  <a:rPr lang="en-US" sz="1600" dirty="0">
                    <a:solidFill>
                      <a:srgbClr val="465562"/>
                    </a:solidFill>
                    <a:latin typeface="Euphemia"/>
                  </a:rPr>
                  <a:t>is </a:t>
                </a:r>
                <a:r>
                  <a:rPr kumimoji="0" lang="en-US" sz="1600" b="0" i="0" u="none" strike="noStrike" kern="1200" cap="none" spc="0" normalizeH="0" baseline="0" noProof="0" dirty="0">
                    <a:ln>
                      <a:noFill/>
                    </a:ln>
                    <a:solidFill>
                      <a:srgbClr val="465562"/>
                    </a:solidFill>
                    <a:effectLst/>
                    <a:uLnTx/>
                    <a:uFillTx/>
                    <a:latin typeface="Euphemia"/>
                    <a:ea typeface="+mn-ea"/>
                    <a:cs typeface="+mn-cs"/>
                  </a:rPr>
                  <a:t>a value of exactly one</a:t>
                </a:r>
                <a:r>
                  <a:rPr kumimoji="0" lang="en-US" sz="1600" b="0" i="0" u="none" strike="noStrike" kern="1200" cap="none" spc="0" normalizeH="0" noProof="0" dirty="0">
                    <a:ln>
                      <a:noFill/>
                    </a:ln>
                    <a:solidFill>
                      <a:srgbClr val="465562"/>
                    </a:solidFill>
                    <a:effectLst/>
                    <a:uLnTx/>
                    <a:uFillTx/>
                    <a:latin typeface="Euphemia"/>
                    <a:ea typeface="+mn-ea"/>
                    <a:cs typeface="+mn-cs"/>
                  </a:rPr>
                  <a:t> (</a:t>
                </a:r>
                <a14:m>
                  <m:oMath xmlns:m="http://schemas.openxmlformats.org/officeDocument/2006/math">
                    <m:sSup>
                      <m:sSupPr>
                        <m:ctrlP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ctrlPr>
                      </m:sSupPr>
                      <m:e>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e>
                      <m: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𝟑</m:t>
                        </m:r>
                      </m:sup>
                    </m:sSup>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noProof="0" smtClean="0">
                        <a:ln>
                          <a:noFill/>
                        </a:ln>
                        <a:solidFill>
                          <a:srgbClr val="465562"/>
                        </a:solidFill>
                        <a:effectLst/>
                        <a:uLnTx/>
                        <a:uFillTx/>
                        <a:latin typeface="Cambria Math" panose="02040503050406030204" pitchFamily="18" charset="0"/>
                        <a:ea typeface="+mn-ea"/>
                        <a:cs typeface="+mn-cs"/>
                      </a:rPr>
                      <m:t>𝟏</m:t>
                    </m:r>
                  </m:oMath>
                </a14:m>
                <a:r>
                  <a:rPr kumimoji="0" lang="en-US" sz="1600" b="0" i="0" u="none" strike="noStrike" kern="1200" cap="none" spc="0" normalizeH="0" noProof="0" dirty="0">
                    <a:ln>
                      <a:noFill/>
                    </a:ln>
                    <a:solidFill>
                      <a:srgbClr val="465562"/>
                    </a:solidFill>
                    <a:effectLst/>
                    <a:uLnTx/>
                    <a:uFillTx/>
                    <a:latin typeface="Euphemia"/>
                    <a:ea typeface="+mn-ea"/>
                    <a:cs typeface="+mn-cs"/>
                  </a:rPr>
                  <a:t>)</a:t>
                </a:r>
                <a:r>
                  <a:rPr kumimoji="0" lang="en-US" sz="1600" b="0" i="0" u="none" strike="noStrike" kern="1200" cap="none" spc="0" normalizeH="0" baseline="0" noProof="0" dirty="0">
                    <a:ln>
                      <a:noFill/>
                    </a:ln>
                    <a:solidFill>
                      <a:srgbClr val="465562"/>
                    </a:solidFill>
                    <a:effectLst/>
                    <a:uLnTx/>
                    <a:uFillTx/>
                    <a:latin typeface="Euphemia"/>
                    <a:ea typeface="+mn-ea"/>
                    <a:cs typeface="+mn-cs"/>
                  </a:rPr>
                  <a:t>. This indicates that the length of the ant was chosen so </a:t>
                </a:r>
                <a:r>
                  <a:rPr lang="en-US" sz="1600" dirty="0">
                    <a:solidFill>
                      <a:srgbClr val="465562"/>
                    </a:solidFill>
                  </a:rPr>
                  <a:t>that the gravitational constant (in ants) would be a </a:t>
                </a:r>
                <a:r>
                  <a:rPr kumimoji="0" lang="en-US" sz="1600" b="0" i="0" u="none" strike="noStrike" kern="1200" cap="none" spc="0" normalizeH="0" baseline="0" noProof="0" dirty="0">
                    <a:ln>
                      <a:noFill/>
                    </a:ln>
                    <a:solidFill>
                      <a:srgbClr val="465562"/>
                    </a:solidFill>
                    <a:effectLst/>
                    <a:uLnTx/>
                    <a:uFillTx/>
                    <a:latin typeface="Euphemia"/>
                    <a:ea typeface="+mn-ea"/>
                    <a:cs typeface="+mn-cs"/>
                  </a:rPr>
                  <a:t>non-arbitrary and “non-fractional” value. </a:t>
                </a:r>
              </a:p>
              <a:p>
                <a:pPr lvl="0"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800"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𝟏𝟎</m:t>
                        </m:r>
                      </m:e>
                      <m:sup>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m:t>
                        </m:r>
                      </m:sup>
                    </m:sSup>
                  </m:oMath>
                </a14:m>
                <a:r>
                  <a:rPr lang="en-US" b="1" dirty="0">
                    <a:solidFill>
                      <a:srgbClr val="465562"/>
                    </a:solidFill>
                    <a:ea typeface="Cambria Math" panose="02040503050406030204" pitchFamily="18" charset="0"/>
                  </a:rPr>
                  <a:t> </a:t>
                </a:r>
                <a14:m>
                  <m:oMath xmlns:m="http://schemas.openxmlformats.org/officeDocument/2006/math">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sSup>
                              <m:sSupPr>
                                <m:ctrlPr>
                                  <a:rPr lang="en-US" i="1">
                                    <a:solidFill>
                                      <a:srgbClr val="465562"/>
                                    </a:solidFill>
                                    <a:latin typeface="Cambria Math" panose="02040503050406030204" pitchFamily="18" charset="0"/>
                                    <a:ea typeface="Cambria Math" panose="02040503050406030204" pitchFamily="18" charset="0"/>
                                  </a:rPr>
                                </m:ctrlPr>
                              </m:sSupPr>
                              <m:e>
                                <m:r>
                                  <a:rPr lang="en-US" b="0" i="1" smtClean="0">
                                    <a:solidFill>
                                      <a:srgbClr val="465562"/>
                                    </a:solidFill>
                                    <a:latin typeface="Cambria Math" panose="02040503050406030204" pitchFamily="18" charset="0"/>
                                    <a:ea typeface="Cambria Math" panose="02040503050406030204" pitchFamily="18" charset="0"/>
                                  </a:rPr>
                                  <m:t>𝑎𝑛𝑡𝑠</m:t>
                                </m:r>
                              </m:e>
                              <m:sup>
                                <m:r>
                                  <a:rPr lang="en-US" i="1">
                                    <a:solidFill>
                                      <a:srgbClr val="465562"/>
                                    </a:solidFill>
                                    <a:latin typeface="Cambria Math" panose="02040503050406030204" pitchFamily="18" charset="0"/>
                                    <a:ea typeface="Cambria Math" panose="02040503050406030204" pitchFamily="18" charset="0"/>
                                  </a:rPr>
                                  <m:t>3</m:t>
                                </m:r>
                              </m:sup>
                            </m:sSup>
                          </m:num>
                          <m:den>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𝑠</m:t>
                                </m:r>
                                <m:r>
                                  <a:rPr lang="en-US" b="0" i="1" smtClean="0">
                                    <a:solidFill>
                                      <a:srgbClr val="465562"/>
                                    </a:solidFill>
                                    <a:latin typeface="Cambria Math" panose="02040503050406030204" pitchFamily="18" charset="0"/>
                                    <a:ea typeface="Cambria Math" panose="02040503050406030204" pitchFamily="18" charset="0"/>
                                  </a:rPr>
                                  <m:t>𝑒𝑐𝑜𝑛𝑑𝑠</m:t>
                                </m:r>
                              </m:e>
                              <m:sup>
                                <m:r>
                                  <a:rPr lang="en-US" i="1">
                                    <a:solidFill>
                                      <a:srgbClr val="465562"/>
                                    </a:solidFill>
                                    <a:latin typeface="Cambria Math" panose="02040503050406030204" pitchFamily="18" charset="0"/>
                                    <a:ea typeface="Cambria Math" panose="02040503050406030204" pitchFamily="18" charset="0"/>
                                  </a:rPr>
                                  <m:t>2</m:t>
                                </m:r>
                              </m:sup>
                            </m:sSup>
                          </m:den>
                        </m:f>
                      </m:e>
                    </m:d>
                    <m:r>
                      <a:rPr lang="en-US" i="1">
                        <a:solidFill>
                          <a:srgbClr val="465562"/>
                        </a:solidFill>
                        <a:latin typeface="Cambria Math" panose="02040503050406030204" pitchFamily="18" charset="0"/>
                        <a:ea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𝑚𝑎𝑠𝑠</m:t>
                            </m:r>
                            <m:r>
                              <a:rPr lang="en-US" b="0" i="1" smtClean="0">
                                <a:solidFill>
                                  <a:srgbClr val="465562"/>
                                </a:solidFill>
                                <a:latin typeface="Cambria Math" panose="02040503050406030204" pitchFamily="18" charset="0"/>
                                <a:ea typeface="Cambria Math" panose="02040503050406030204" pitchFamily="18" charset="0"/>
                              </a:rPr>
                              <m:t> </m:t>
                            </m:r>
                            <m:r>
                              <a:rPr lang="en-US" b="0" i="1" smtClean="0">
                                <a:solidFill>
                                  <a:srgbClr val="465562"/>
                                </a:solidFill>
                                <a:latin typeface="Cambria Math" panose="02040503050406030204" pitchFamily="18" charset="0"/>
                                <a:ea typeface="Cambria Math" panose="02040503050406030204" pitchFamily="18" charset="0"/>
                              </a:rPr>
                              <m:t>𝑢𝑛𝑖𝑡</m:t>
                            </m:r>
                          </m:den>
                        </m:f>
                      </m:e>
                    </m:d>
                  </m:oMath>
                </a14:m>
                <a:endParaRPr lang="en-US" sz="1200" i="1" dirty="0">
                  <a:latin typeface="Cambria Math" panose="02040503050406030204" pitchFamily="18" charset="0"/>
                  <a:ea typeface="Cambria Math" panose="02040503050406030204" pitchFamily="18" charset="0"/>
                </a:endParaRPr>
              </a:p>
              <a:p>
                <a:pPr lvl="0" indent="-246888">
                  <a:spcAft>
                    <a:spcPts val="600"/>
                  </a:spcAft>
                  <a:defRPr/>
                </a:pPr>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This value is the inverse of </a:t>
                </a:r>
                <a14:m>
                  <m:oMath xmlns:m="http://schemas.openxmlformats.org/officeDocument/2006/math">
                    <m:sSup>
                      <m:sSupPr>
                        <m:ctrlP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pPr>
                      <m:e>
                        <m:r>
                          <a:rPr lang="en-US" sz="1600" b="1" i="1" dirty="0">
                            <a:solidFill>
                              <a:srgbClr val="465562"/>
                            </a:solidFill>
                            <a:latin typeface="Cambria Math" panose="02040503050406030204" pitchFamily="18" charset="0"/>
                          </a:rPr>
                          <m:t>𝟏𝟎𝟎</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𝟎𝟎𝟎</m:t>
                        </m:r>
                      </m:e>
                      <m: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sup>
                    </m:sSup>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(inverse-square</a:t>
                </a:r>
                <a:r>
                  <a:rPr kumimoji="0" lang="en-US" sz="1600" b="0" i="0" u="none" strike="noStrike" kern="1200" cap="none" spc="0" normalizeH="0" noProof="0" dirty="0">
                    <a:ln>
                      <a:noFill/>
                    </a:ln>
                    <a:solidFill>
                      <a:srgbClr val="465562"/>
                    </a:solidFill>
                    <a:effectLst/>
                    <a:uLnTx/>
                    <a:uFillTx/>
                    <a:latin typeface="Euphemia"/>
                    <a:ea typeface="+mn-ea"/>
                    <a:cs typeface="+mn-cs"/>
                  </a:rPr>
                  <a:t> law)</a:t>
                </a:r>
                <a:r>
                  <a:rPr kumimoji="0" lang="en-US" sz="1600" b="0" i="0" u="none" strike="noStrike" kern="1200" cap="none" spc="0" normalizeH="0" baseline="0" noProof="0" dirty="0">
                    <a:ln>
                      <a:noFill/>
                    </a:ln>
                    <a:solidFill>
                      <a:srgbClr val="465562"/>
                    </a:solidFill>
                    <a:effectLst/>
                    <a:uLnTx/>
                    <a:uFillTx/>
                    <a:latin typeface="Euphemia"/>
                    <a:ea typeface="+mn-ea"/>
                    <a:cs typeface="+mn-cs"/>
                  </a:rPr>
                  <a:t>.</a:t>
                </a:r>
                <a:r>
                  <a:rPr kumimoji="0" lang="en-US" sz="1600" b="0" i="0" u="none" strike="noStrike" kern="1200" cap="none" spc="0" normalizeH="0" noProof="0" dirty="0">
                    <a:ln>
                      <a:noFill/>
                    </a:ln>
                    <a:solidFill>
                      <a:srgbClr val="465562"/>
                    </a:solidFill>
                    <a:effectLst/>
                    <a:uLnTx/>
                    <a:uFillTx/>
                    <a:latin typeface="Euphemia"/>
                    <a:ea typeface="+mn-ea"/>
                    <a:cs typeface="+mn-cs"/>
                  </a:rPr>
                  <a:t> </a:t>
                </a:r>
                <a:endParaRPr lang="en-US" sz="1600" dirty="0">
                  <a:solidFill>
                    <a:srgbClr val="465562"/>
                  </a:solidFill>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
                        <m:sSubPr>
                          <m:ctrlP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ctrlPr>
                        </m:sSubPr>
                        <m:e>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e>
                        <m:sub>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𝒂𝒏𝒕𝒔</m:t>
                          </m:r>
                        </m:sub>
                      </m:sSub>
                      <m:r>
                        <a:rPr lang="en-US"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m:t>
                          </m:r>
                          <m:r>
                            <a:rPr lang="en-US" b="1" i="1">
                              <a:solidFill>
                                <a:srgbClr val="465562"/>
                              </a:solidFill>
                              <a:latin typeface="Cambria Math" panose="02040503050406030204" pitchFamily="18" charset="0"/>
                              <a:ea typeface="Cambria Math" panose="02040503050406030204" pitchFamily="18" charset="0"/>
                            </a:rPr>
                            <m:t>𝟏𝟎</m:t>
                          </m:r>
                        </m:sup>
                      </m:sSup>
                      <m:r>
                        <a:rPr lang="en-US" b="1" i="1" dirty="0">
                          <a:solidFill>
                            <a:srgbClr val="465562"/>
                          </a:solidFill>
                          <a:latin typeface="Cambria Math" panose="02040503050406030204" pitchFamily="18" charset="0"/>
                        </a:rPr>
                        <m:t>=</m:t>
                      </m:r>
                      <m:d>
                        <m:dPr>
                          <m:ctrlPr>
                            <a:rPr lang="en-US" i="1">
                              <a:solidFill>
                                <a:srgbClr val="465562"/>
                              </a:solidFill>
                              <a:latin typeface="Cambria Math" panose="02040503050406030204" pitchFamily="18" charset="0"/>
                              <a:ea typeface="Cambria Math" panose="02040503050406030204" pitchFamily="18" charset="0"/>
                            </a:rPr>
                          </m:ctrlPr>
                        </m:dPr>
                        <m:e>
                          <m:f>
                            <m:fPr>
                              <m:ctrlPr>
                                <a:rPr lang="en-US" i="1">
                                  <a:solidFill>
                                    <a:srgbClr val="465562"/>
                                  </a:solidFill>
                                  <a:latin typeface="Cambria Math" panose="02040503050406030204" pitchFamily="18" charset="0"/>
                                  <a:ea typeface="Cambria Math" panose="02040503050406030204" pitchFamily="18" charset="0"/>
                                </a:rPr>
                              </m:ctrlPr>
                            </m:fPr>
                            <m:num>
                              <m:r>
                                <a:rPr lang="en-US" b="1" i="1">
                                  <a:solidFill>
                                    <a:srgbClr val="465562"/>
                                  </a:solidFill>
                                  <a:latin typeface="Cambria Math" panose="02040503050406030204" pitchFamily="18" charset="0"/>
                                  <a:ea typeface="Cambria Math" panose="02040503050406030204" pitchFamily="18" charset="0"/>
                                </a:rPr>
                                <m:t>𝟏</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m:t>
                              </m:r>
                              <m:r>
                                <a:rPr lang="en-US" i="1">
                                  <a:solidFill>
                                    <a:srgbClr val="465562"/>
                                  </a:solidFill>
                                  <a:latin typeface="Cambria Math" panose="02040503050406030204" pitchFamily="18" charset="0"/>
                                </a:rPr>
                                <m:t>×</m:t>
                              </m:r>
                              <m:sSup>
                                <m:sSupPr>
                                  <m:ctrlPr>
                                    <a:rPr lang="en-US" b="1" i="1">
                                      <a:solidFill>
                                        <a:srgbClr val="465562"/>
                                      </a:solidFill>
                                      <a:latin typeface="Cambria Math" panose="02040503050406030204" pitchFamily="18" charset="0"/>
                                      <a:ea typeface="Cambria Math" panose="02040503050406030204" pitchFamily="18" charset="0"/>
                                    </a:rPr>
                                  </m:ctrlPr>
                                </m:sSupPr>
                                <m:e>
                                  <m:r>
                                    <a:rPr lang="en-US" b="1" i="1">
                                      <a:solidFill>
                                        <a:srgbClr val="465562"/>
                                      </a:solidFill>
                                      <a:latin typeface="Cambria Math" panose="02040503050406030204" pitchFamily="18" charset="0"/>
                                      <a:ea typeface="Cambria Math" panose="02040503050406030204" pitchFamily="18" charset="0"/>
                                    </a:rPr>
                                    <m:t>𝟏𝟎</m:t>
                                  </m:r>
                                </m:e>
                                <m:sup>
                                  <m:r>
                                    <a:rPr lang="en-US" b="1" i="1">
                                      <a:solidFill>
                                        <a:srgbClr val="465562"/>
                                      </a:solidFill>
                                      <a:latin typeface="Cambria Math" panose="02040503050406030204" pitchFamily="18" charset="0"/>
                                      <a:ea typeface="Cambria Math" panose="02040503050406030204" pitchFamily="18" charset="0"/>
                                    </a:rPr>
                                    <m:t>𝟏𝟎</m:t>
                                  </m:r>
                                </m:sup>
                              </m:sSup>
                            </m:den>
                          </m:f>
                        </m:e>
                      </m:d>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d>
                        <m:d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dPr>
                        <m:e>
                          <m:f>
                            <m:f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fPr>
                            <m:num>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m:t>
                              </m:r>
                            </m:num>
                            <m:den>
                              <m:sSup>
                                <m:sSupPr>
                                  <m:ctrlP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𝟏𝟎𝟎</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𝟎𝟎𝟎</m:t>
                                  </m:r>
                                </m:e>
                                <m:sup>
                                  <m:r>
                                    <a:rPr kumimoji="0" lang="en-US" b="1"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𝟐</m:t>
                                  </m:r>
                                </m:sup>
                              </m:sSup>
                            </m:den>
                          </m:f>
                        </m:e>
                      </m:d>
                      <m:groupChr>
                        <m:groupChrPr>
                          <m:chr m:val="⇒"/>
                          <m:pos m:val="top"/>
                          <m:ctrlPr>
                            <a:rPr lang="en-US" i="1">
                              <a:latin typeface="Cambria Math" panose="02040503050406030204" pitchFamily="18" charset="0"/>
                              <a:ea typeface="Cambria Math" panose="02040503050406030204" pitchFamily="18" charset="0"/>
                            </a:rPr>
                          </m:ctrlPr>
                        </m:groupChrPr>
                        <m:e>
                          <m:r>
                            <a:rPr lang="en-US" i="1">
                              <a:latin typeface="Cambria Math" panose="02040503050406030204" pitchFamily="18" charset="0"/>
                              <a:ea typeface="Cambria Math" panose="02040503050406030204" pitchFamily="18" charset="0"/>
                            </a:rPr>
                            <m:t>𝑖𝑛𝑣</m:t>
                          </m:r>
                        </m:e>
                      </m:groupChr>
                      <m:sSup>
                        <m:sSupPr>
                          <m:ctrlPr>
                            <a:rPr lang="en-US" b="1" i="1" dirty="0">
                              <a:solidFill>
                                <a:srgbClr val="465562"/>
                              </a:solidFill>
                              <a:latin typeface="Cambria Math" panose="02040503050406030204" pitchFamily="18" charset="0"/>
                            </a:rPr>
                          </m:ctrlPr>
                        </m:sSupPr>
                        <m:e>
                          <m:r>
                            <a:rPr lang="en-US" b="1" i="1" dirty="0">
                              <a:solidFill>
                                <a:srgbClr val="465562"/>
                              </a:solidFill>
                              <a:latin typeface="Cambria Math" panose="02040503050406030204" pitchFamily="18" charset="0"/>
                            </a:rPr>
                            <m:t>𝟏𝟎𝟎</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𝟎𝟎𝟎</m:t>
                          </m:r>
                        </m:e>
                        <m:sup>
                          <m:r>
                            <a:rPr lang="en-US" b="1" i="1" dirty="0">
                              <a:solidFill>
                                <a:srgbClr val="465562"/>
                              </a:solidFill>
                              <a:latin typeface="Cambria Math" panose="02040503050406030204" pitchFamily="18" charset="0"/>
                            </a:rPr>
                            <m:t>𝟐</m:t>
                          </m:r>
                        </m:sup>
                      </m:sSup>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endParaRPr>
              </a:p>
              <a:p>
                <a:pPr lvl="0" indent="-246888">
                  <a:spcAft>
                    <a:spcPts val="600"/>
                  </a:spcAft>
                  <a:defRPr/>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 </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https://en.wikipedia.org/wiki/Inverse-square_law</a:t>
            </a:r>
            <a:endParaRPr lang="en-US" sz="1200" dirty="0"/>
          </a:p>
        </p:txBody>
      </p:sp>
    </p:spTree>
    <p:extLst>
      <p:ext uri="{BB962C8B-B14F-4D97-AF65-F5344CB8AC3E}">
        <p14:creationId xmlns:p14="http://schemas.microsoft.com/office/powerpoint/2010/main" val="236472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1"/>
                <a:ext cx="9782800" cy="2514600"/>
              </a:xfrm>
              <a:prstGeom prst="rect">
                <a:avLst/>
              </a:prstGeom>
            </p:spPr>
            <p:txBody>
              <a:bodyPr vert="horz" lIns="91440" tIns="45720" rIns="91440" bIns="45720" rtlCol="0">
                <a:noAutofit/>
              </a:bodyPr>
              <a:lstStyle/>
              <a:p>
                <a:pPr lvl="0" indent="-246888">
                  <a:spcAft>
                    <a:spcPts val="600"/>
                  </a:spcAf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It is noteworthy that the inverse of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i="0" u="none" strike="noStrike" kern="1200" cap="none" spc="0" normalizeH="0" baseline="0" noProof="0" dirty="0">
                    <a:ln>
                      <a:noFill/>
                    </a:ln>
                    <a:solidFill>
                      <a:srgbClr val="465562"/>
                    </a:solidFill>
                    <a:effectLst/>
                    <a:uLnTx/>
                    <a:uFillTx/>
                    <a:latin typeface="Euphemia"/>
                    <a:ea typeface="+mn-ea"/>
                    <a:cs typeface="+mn-cs"/>
                  </a:rPr>
                  <a:t>is approximately equal to the average orbital radius of the Earth (in decameters); with a difference of </a:t>
                </a:r>
                <a:r>
                  <a:rPr kumimoji="0" lang="en-US" sz="16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0.15%</a:t>
                </a:r>
                <a:r>
                  <a:rPr kumimoji="0" lang="en-US" sz="1600" i="0" u="none" strike="noStrike" kern="1200" cap="none" spc="0" normalizeH="0" baseline="0" noProof="0" dirty="0">
                    <a:ln>
                      <a:noFill/>
                    </a:ln>
                    <a:solidFill>
                      <a:srgbClr val="465562"/>
                    </a:solidFill>
                    <a:effectLst/>
                    <a:uLnTx/>
                    <a:uFillTx/>
                    <a:latin typeface="Euphemia"/>
                    <a:ea typeface="+mn-ea"/>
                    <a:cs typeface="+mn-cs"/>
                  </a:rPr>
                  <a:t>. This means that twice</a:t>
                </a:r>
                <a:r>
                  <a:rPr lang="en-US" sz="1600" dirty="0">
                    <a:solidFill>
                      <a:srgbClr val="465562"/>
                    </a:solidFill>
                    <a:latin typeface="Euphemia"/>
                  </a:rPr>
                  <a:t> a year, the distance from the Earth to the Sun is </a:t>
                </a:r>
                <a:r>
                  <a:rPr lang="en-US" sz="1600" b="1" i="1" dirty="0">
                    <a:solidFill>
                      <a:srgbClr val="465562"/>
                    </a:solidFill>
                    <a:latin typeface="Euphemia"/>
                  </a:rPr>
                  <a:t>exactly</a:t>
                </a:r>
                <a:r>
                  <a:rPr lang="en-US" sz="1600" dirty="0">
                    <a:solidFill>
                      <a:srgbClr val="465562"/>
                    </a:solidFill>
                    <a:latin typeface="Euphemia"/>
                  </a:rPr>
                  <a:t> equal to the inverse of </a:t>
                </a:r>
                <a:r>
                  <a:rPr lang="en-US" sz="1600" b="1" dirty="0">
                    <a:solidFill>
                      <a:srgbClr val="465562"/>
                    </a:solidFill>
                    <a:latin typeface="Euphemia"/>
                  </a:rPr>
                  <a:t>G</a:t>
                </a:r>
                <a:r>
                  <a:rPr lang="en-US" sz="1600" dirty="0">
                    <a:solidFill>
                      <a:srgbClr val="465562"/>
                    </a:solidFill>
                    <a:latin typeface="Euphemia"/>
                  </a:rPr>
                  <a:t>.</a:t>
                </a:r>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b="1" i="1" smtClean="0">
                              <a:latin typeface="Cambria Math" panose="02040503050406030204" pitchFamily="18" charset="0"/>
                              <a:ea typeface="Cambria Math" panose="02040503050406030204" pitchFamily="18" charset="0"/>
                            </a:rPr>
                            <m:t>𝑮</m:t>
                          </m:r>
                        </m:num>
                        <m:den>
                          <m:r>
                            <a:rPr lang="en-US" sz="1600" b="0" i="1" smtClean="0">
                              <a:latin typeface="Cambria Math" panose="02040503050406030204" pitchFamily="18" charset="0"/>
                              <a:ea typeface="Cambria Math" panose="02040503050406030204" pitchFamily="18" charset="0"/>
                            </a:rPr>
                            <m:t>1</m:t>
                          </m:r>
                        </m:den>
                      </m:f>
                      <m:groupChr>
                        <m:groupChrPr>
                          <m:chr m:val="⇒"/>
                          <m:pos m:val="top"/>
                          <m:ctrlPr>
                            <a:rPr lang="en-US" sz="1600" i="1">
                              <a:latin typeface="Cambria Math" panose="02040503050406030204" pitchFamily="18" charset="0"/>
                              <a:ea typeface="Cambria Math" panose="02040503050406030204" pitchFamily="18" charset="0"/>
                            </a:rPr>
                          </m:ctrlPr>
                        </m:groupChrPr>
                        <m:e>
                          <m:r>
                            <a:rPr lang="en-US" sz="1600" i="1">
                              <a:latin typeface="Cambria Math" panose="02040503050406030204" pitchFamily="18" charset="0"/>
                              <a:ea typeface="Cambria Math" panose="02040503050406030204" pitchFamily="18" charset="0"/>
                            </a:rPr>
                            <m:t>𝑖𝑛𝑣</m:t>
                          </m:r>
                        </m:e>
                      </m:groupChr>
                      <m:f>
                        <m:fPr>
                          <m:ctrlPr>
                            <a:rPr lang="en-US" sz="1600" i="1">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1</m:t>
                          </m:r>
                        </m:num>
                        <m:den>
                          <m:r>
                            <a:rPr lang="en-US" sz="1600" b="1" i="1" smtClean="0">
                              <a:latin typeface="Cambria Math" panose="02040503050406030204" pitchFamily="18" charset="0"/>
                              <a:ea typeface="Cambria Math" panose="02040503050406030204" pitchFamily="18" charset="0"/>
                            </a:rPr>
                            <m:t>𝑮</m:t>
                          </m:r>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1</m:t>
                          </m:r>
                        </m:num>
                        <m:den>
                          <m:r>
                            <a:rPr lang="en-US" sz="1600" b="0" i="1" dirty="0" smtClean="0">
                              <a:solidFill>
                                <a:srgbClr val="465562"/>
                              </a:solidFill>
                              <a:latin typeface="Cambria Math" panose="02040503050406030204" pitchFamily="18" charset="0"/>
                            </a:rPr>
                            <m:t>6.67430</m:t>
                          </m:r>
                          <m:r>
                            <a:rPr lang="en-US" sz="1600" b="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b="0" i="1" dirty="0" smtClean="0">
                                  <a:solidFill>
                                    <a:srgbClr val="465562"/>
                                  </a:solidFill>
                                  <a:latin typeface="Cambria Math" panose="02040503050406030204" pitchFamily="18" charset="0"/>
                                  <a:ea typeface="Cambria Math" panose="02040503050406030204" pitchFamily="18" charset="0"/>
                                </a:rPr>
                                <m:t>−11</m:t>
                              </m:r>
                            </m:sup>
                          </m:sSup>
                        </m:den>
                      </m:f>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𝟒𝟗𝟖𝟐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sz="160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oMath>
                  </m:oMathPara>
                </a14:m>
                <a:endParaRPr kumimoji="0" lang="en-US" sz="1800" b="1" i="0" u="none" strike="noStrike" kern="1200" cap="none" spc="0" normalizeH="0" baseline="0" noProof="0" dirty="0">
                  <a:ln>
                    <a:noFill/>
                  </a:ln>
                  <a:solidFill>
                    <a:srgbClr val="465562"/>
                  </a:solidFill>
                  <a:effectLst/>
                  <a:uLnTx/>
                  <a:uFillTx/>
                  <a:latin typeface="Euphemia"/>
                  <a:ea typeface="+mn-ea"/>
                  <a:cs typeface="+mn-cs"/>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ctrlPr>
                        </m:sSub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𝐴𝑣𝑒𝑟𝑎𝑔𝑒</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𝑅𝑎𝑑𝑖𝑢𝑠</m:t>
                          </m:r>
                        </m:e>
                        <m:sub>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𝐸𝑎𝑟𝑡h</m:t>
                          </m:r>
                        </m:sub>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𝑂𝑟𝑏𝑖𝑡</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𝟏</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𝟒𝟗𝟔𝟎</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 </m:t>
                      </m:r>
                      <m:r>
                        <a:rPr kumimoji="0" lang="en-US"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sSup>
                        <m:sSupPr>
                          <m:ctrlP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10</m:t>
                          </m:r>
                        </m:sup>
                      </m:s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rPr>
                        <m:t> </m:t>
                      </m:r>
                    </m:oMath>
                  </m:oMathPara>
                </a14:m>
                <a:endParaRPr lang="en-US" sz="12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1"/>
                <a:ext cx="9782800" cy="2514600"/>
              </a:xfrm>
              <a:prstGeom prst="rect">
                <a:avLst/>
              </a:prstGeom>
              <a:blipFill>
                <a:blip r:embed="rId2"/>
                <a:stretch>
                  <a:fillRect l="-312" t="-728" r="-1059"/>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Gravitational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https://en.wikipedia.org/wiki/Gravitational_constant</a:t>
            </a:r>
            <a:endParaRPr lang="en-US" sz="1200" dirty="0"/>
          </a:p>
        </p:txBody>
      </p:sp>
    </p:spTree>
    <p:extLst>
      <p:ext uri="{BB962C8B-B14F-4D97-AF65-F5344CB8AC3E}">
        <p14:creationId xmlns:p14="http://schemas.microsoft.com/office/powerpoint/2010/main" val="127336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indent="-246888">
                  <a:spcAft>
                    <a:spcPts val="600"/>
                  </a:spcAft>
                  <a:defRPr/>
                </a:pPr>
                <a:r>
                  <a:rPr lang="en-US" sz="1600" dirty="0"/>
                  <a:t>In 2019, the official size of the kilogram was tied directly to the meter and the second. Therefore, mass and distance participate in a </a:t>
                </a:r>
                <a:r>
                  <a:rPr lang="en-US" sz="1600" b="1" i="1" dirty="0"/>
                  <a:t>proportional</a:t>
                </a:r>
                <a:r>
                  <a:rPr lang="en-US" sz="1600" dirty="0"/>
                  <a:t> relationship with time.</a:t>
                </a:r>
                <a:r>
                  <a:rPr lang="en-US" sz="1600" dirty="0">
                    <a:solidFill>
                      <a:srgbClr val="465562"/>
                    </a:solidFill>
                    <a:latin typeface="Euphemia"/>
                  </a:rPr>
                  <a:t> And because </a:t>
                </a:r>
                <a:r>
                  <a:rPr kumimoji="0" lang="en-US" sz="1600" b="1" i="0" u="none" strike="noStrike" kern="1200" cap="none" spc="0" normalizeH="0" baseline="0" noProof="0" dirty="0">
                    <a:ln>
                      <a:noFill/>
                    </a:ln>
                    <a:solidFill>
                      <a:srgbClr val="465562"/>
                    </a:solidFill>
                    <a:effectLst/>
                    <a:uLnTx/>
                    <a:uFillTx/>
                    <a:latin typeface="Euphemia"/>
                    <a:ea typeface="+mn-ea"/>
                    <a:cs typeface="+mn-cs"/>
                  </a:rPr>
                  <a:t>G </a:t>
                </a:r>
                <a:r>
                  <a:rPr kumimoji="0" lang="en-US" sz="1600" b="0" i="0" u="none" strike="noStrike" kern="1200" cap="none" spc="0" normalizeH="0" baseline="0" noProof="0" dirty="0">
                    <a:ln>
                      <a:noFill/>
                    </a:ln>
                    <a:solidFill>
                      <a:srgbClr val="465562"/>
                    </a:solidFill>
                    <a:effectLst/>
                    <a:uLnTx/>
                    <a:uFillTx/>
                    <a:latin typeface="Euphemia"/>
                    <a:ea typeface="+mn-ea"/>
                    <a:cs typeface="+mn-cs"/>
                  </a:rPr>
                  <a:t>is the product of a ratio of mass, a </a:t>
                </a:r>
                <a:r>
                  <a:rPr kumimoji="0" lang="en-US" sz="1600" b="1" i="1" u="none" strike="noStrike" kern="1200" cap="none" spc="0" normalizeH="0" baseline="0" noProof="0" dirty="0">
                    <a:ln>
                      <a:noFill/>
                    </a:ln>
                    <a:solidFill>
                      <a:srgbClr val="465562"/>
                    </a:solidFill>
                    <a:effectLst/>
                    <a:uLnTx/>
                    <a:uFillTx/>
                    <a:latin typeface="Euphemia"/>
                    <a:ea typeface="+mn-ea"/>
                    <a:cs typeface="+mn-cs"/>
                  </a:rPr>
                  <a:t>complimentary</a:t>
                </a:r>
                <a:r>
                  <a:rPr kumimoji="0" lang="en-US" sz="1600" b="0" i="0" u="none" strike="noStrike" kern="1200" cap="none" spc="0" normalizeH="0" baseline="0" noProof="0" dirty="0">
                    <a:ln>
                      <a:noFill/>
                    </a:ln>
                    <a:solidFill>
                      <a:srgbClr val="465562"/>
                    </a:solidFill>
                    <a:effectLst/>
                    <a:uLnTx/>
                    <a:uFillTx/>
                    <a:latin typeface="Euphemia"/>
                    <a:ea typeface="+mn-ea"/>
                    <a:cs typeface="+mn-cs"/>
                  </a:rPr>
                  <a:t> unit of mass for the ant needs to be derived. This unit will represent the unit of mass used in Atlantis. </a:t>
                </a:r>
              </a:p>
              <a:p>
                <a:pPr indent="-246888" algn="ctr">
                  <a:lnSpc>
                    <a:spcPct val="150000"/>
                  </a:lnSpc>
                  <a:spcAft>
                    <a:spcPts val="600"/>
                  </a:spcAft>
                  <a:defRPr/>
                </a:pPr>
                <a14:m>
                  <m:oMath xmlns:m="http://schemas.openxmlformats.org/officeDocument/2006/math">
                    <m:sSub>
                      <m:sSubPr>
                        <m:ctrlP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𝑮</m:t>
                        </m:r>
                      </m:e>
                      <m:sub>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𝒂𝒏𝒕𝒔</m:t>
                        </m:r>
                      </m:sub>
                    </m:sSub>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sup>
                    </m:sSup>
                  </m:oMath>
                </a14:m>
                <a:r>
                  <a:rPr kumimoji="0" lang="en-US" sz="1800" b="0" i="0" u="none" strike="noStrike" kern="1200" cap="none" spc="0" normalizeH="0" baseline="0" noProof="0" dirty="0">
                    <a:ln>
                      <a:noFill/>
                    </a:ln>
                    <a:solidFill>
                      <a:srgbClr val="465562"/>
                    </a:solidFill>
                    <a:effectLst/>
                    <a:uLnTx/>
                    <a:uFillTx/>
                    <a:latin typeface="Euphemia"/>
                    <a:ea typeface="Cambria Math" panose="02040503050406030204" pitchFamily="18" charset="0"/>
                    <a:cs typeface="+mn-cs"/>
                  </a:rPr>
                  <a:t> </a:t>
                </a:r>
                <a14:m>
                  <m:oMath xmlns:m="http://schemas.openxmlformats.org/officeDocument/2006/math">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𝑎𝑛𝑡𝑠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3</m:t>
                                </m:r>
                              </m:sup>
                            </m:sSup>
                          </m:num>
                          <m:den>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𝑠</m:t>
                                </m:r>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𝑒𝑐𝑜𝑛𝑑𝑠</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e>
                    </m:d>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d>
                      <m:d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dPr>
                      <m:e>
                        <m:f>
                          <m:f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m:t>
                            </m:r>
                          </m:num>
                          <m:den>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𝑨𝒕𝒍𝒂𝒏𝒕𝒊𝒔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𝒎𝒂𝒔𝒔</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𝒖𝒏𝒊𝒕</m:t>
                            </m:r>
                          </m:den>
                        </m:f>
                      </m:e>
                    </m:d>
                  </m:oMath>
                </a14:m>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r="-118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https://en.wikipedia.org/wiki/Kilogram</a:t>
            </a:r>
            <a:endParaRPr lang="en-US" sz="1200" dirty="0"/>
          </a:p>
        </p:txBody>
      </p:sp>
    </p:spTree>
    <p:extLst>
      <p:ext uri="{BB962C8B-B14F-4D97-AF65-F5344CB8AC3E}">
        <p14:creationId xmlns:p14="http://schemas.microsoft.com/office/powerpoint/2010/main" val="84545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4657172"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Going forward, the units of mass used in Atlantis will be called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Its capitalization rules will follow that of the gram. Meaning it is not a proper noun (except within its definition). Its abbreviation will be a lower case “t”. It will scale in the same manner as the gram, and with the same prefixes as well. For example, a kilotenna (kilo-tenna) is equal to 1,000 tennae, the same way a kilogram is equal to 1,000 grams.</a:t>
            </a:r>
          </a:p>
          <a:p>
            <a:pPr marL="0" marR="0" lvl="0" indent="-246888" algn="l" defTabSz="914400" rtl="0" eaLnBrk="1" fontAlgn="auto" latinLnBrk="0" hangingPunct="1">
              <a:lnSpc>
                <a:spcPct val="100000"/>
              </a:lnSpc>
              <a:spcBef>
                <a:spcPts val="0"/>
              </a:spcBef>
              <a:spcAft>
                <a:spcPts val="600"/>
              </a:spcAft>
              <a:buClrTx/>
              <a:buSzTx/>
              <a:buFontTx/>
              <a:buNone/>
              <a:tabLs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(Ant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9" name="Graphic 8" descr="Ant outline">
            <a:extLst>
              <a:ext uri="{FF2B5EF4-FFF2-40B4-BE49-F238E27FC236}">
                <a16:creationId xmlns:a16="http://schemas.microsoft.com/office/drawing/2014/main" id="{59D4FD60-03A6-475D-B23F-72D740D2200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10800000">
            <a:off x="6969540" y="1600200"/>
            <a:ext cx="3657600" cy="3657600"/>
          </a:xfrm>
          <a:prstGeom prst="rect">
            <a:avLst/>
          </a:prstGeom>
        </p:spPr>
      </p:pic>
    </p:spTree>
    <p:extLst>
      <p:ext uri="{BB962C8B-B14F-4D97-AF65-F5344CB8AC3E}">
        <p14:creationId xmlns:p14="http://schemas.microsoft.com/office/powerpoint/2010/main" val="409303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lang="en-US" sz="1600" dirty="0"/>
                  <a:t>The ratio of kilotennae-to-kilograms can be derived by calculating the gravitational acceleration (small g) of a known mass, such as the Earth</a:t>
                </a:r>
                <a:r>
                  <a:rPr kumimoji="0" lang="en-US" sz="1600" b="0" i="0" u="none" strike="noStrike" kern="1200" cap="none" spc="0" normalizeH="0" baseline="0" noProof="0" dirty="0">
                    <a:ln>
                      <a:noFill/>
                    </a:ln>
                    <a:solidFill>
                      <a:srgbClr val="465562"/>
                    </a:solidFill>
                    <a:effectLst/>
                    <a:uLnTx/>
                    <a:uFillTx/>
                    <a:latin typeface="Euphemia"/>
                    <a:ea typeface="+mn-ea"/>
                    <a:cs typeface="+mn-cs"/>
                  </a:rPr>
                  <a:t>. </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202122"/>
                          </a:solidFill>
                          <a:effectLst/>
                          <a:uLnTx/>
                          <a:uFillTx/>
                          <a:latin typeface="Cambria Math" panose="02040503050406030204" pitchFamily="18" charset="0"/>
                        </a:rPr>
                        <m:t>𝒈</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 = </m:t>
                      </m:r>
                      <m:f>
                        <m:f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fPr>
                        <m:num>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sSub>
                            <m:sSub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bPr>
                            <m:e>
                              <m:r>
                                <a:rPr kumimoji="0" lang="en-US" b="0" i="1" u="none" strike="noStrike" kern="1200" cap="none" spc="0" normalizeH="0" baseline="0" noProof="0" dirty="0">
                                  <a:ln>
                                    <a:noFill/>
                                  </a:ln>
                                  <a:solidFill>
                                    <a:srgbClr val="202122"/>
                                  </a:solidFill>
                                  <a:effectLst/>
                                  <a:uLnTx/>
                                  <a:uFillTx/>
                                  <a:latin typeface="Cambria Math" panose="02040503050406030204" pitchFamily="18" charset="0"/>
                                </a:rPr>
                                <m:t>𝐺</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𝑚</m:t>
                              </m:r>
                            </m:sub>
                          </m:s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sSubSup>
                            <m:sSub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ctrlPr>
                            </m:sSubSupPr>
                            <m:e>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𝑀𝑎𝑠𝑠</m:t>
                              </m:r>
                            </m:e>
                            <m:sub>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𝐸𝑎𝑟𝑡h</m:t>
                              </m:r>
                            </m:sub>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𝑘𝑔</m:t>
                              </m:r>
                            </m:sup>
                          </m:sSub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ea typeface="Cambria Math" panose="02040503050406030204" pitchFamily="18" charset="0"/>
                            </a:rPr>
                            <m:t>)</m:t>
                          </m:r>
                        </m:num>
                        <m:den>
                          <m:sSup>
                            <m:sSupPr>
                              <m:ctrlPr>
                                <a:rPr kumimoji="0" lang="en-US" i="1" u="none" strike="noStrike" kern="1200" cap="none" spc="0" normalizeH="0" baseline="0" noProof="0" dirty="0" smtClean="0">
                                  <a:ln>
                                    <a:noFill/>
                                  </a:ln>
                                  <a:solidFill>
                                    <a:srgbClr val="202122"/>
                                  </a:solidFill>
                                  <a:effectLst/>
                                  <a:uLnTx/>
                                  <a:uFillTx/>
                                  <a:latin typeface="Cambria Math" panose="02040503050406030204" pitchFamily="18" charset="0"/>
                                </a:rPr>
                              </m:ctrlPr>
                            </m:sSupPr>
                            <m:e>
                              <m:sSubSup>
                                <m:sSubSupPr>
                                  <m:ctrlPr>
                                    <a:rPr lang="en-US" i="1" dirty="0">
                                      <a:solidFill>
                                        <a:srgbClr val="202122"/>
                                      </a:solidFill>
                                      <a:latin typeface="Cambria Math" panose="02040503050406030204" pitchFamily="18" charset="0"/>
                                    </a:rPr>
                                  </m:ctrlPr>
                                </m:sSubSupPr>
                                <m:e>
                                  <m:r>
                                    <a:rPr lang="en-US" b="0" i="1" dirty="0" smtClean="0">
                                      <a:solidFill>
                                        <a:srgbClr val="202122"/>
                                      </a:solidFill>
                                      <a:latin typeface="Cambria Math" panose="02040503050406030204" pitchFamily="18" charset="0"/>
                                    </a:rPr>
                                    <m:t>(</m:t>
                                  </m:r>
                                  <m:r>
                                    <a:rPr lang="en-US" b="0" i="1" dirty="0">
                                      <a:solidFill>
                                        <a:srgbClr val="202122"/>
                                      </a:solidFill>
                                      <a:latin typeface="Cambria Math" panose="02040503050406030204" pitchFamily="18" charset="0"/>
                                    </a:rPr>
                                    <m:t>𝑅𝑎𝑑𝑖𝑢𝑠</m:t>
                                  </m:r>
                                </m:e>
                                <m:sub>
                                  <m:r>
                                    <a:rPr lang="en-US" b="0" i="1" dirty="0">
                                      <a:solidFill>
                                        <a:srgbClr val="202122"/>
                                      </a:solidFill>
                                      <a:latin typeface="Cambria Math" panose="02040503050406030204" pitchFamily="18" charset="0"/>
                                    </a:rPr>
                                    <m:t>𝐸𝑎𝑟𝑡h</m:t>
                                  </m:r>
                                </m:sub>
                                <m:sup>
                                  <m:r>
                                    <a:rPr lang="en-US" b="0" i="1" dirty="0" smtClean="0">
                                      <a:solidFill>
                                        <a:srgbClr val="202122"/>
                                      </a:solidFill>
                                      <a:latin typeface="Cambria Math" panose="02040503050406030204" pitchFamily="18" charset="0"/>
                                    </a:rPr>
                                    <m:t>𝑚</m:t>
                                  </m:r>
                                </m:sup>
                              </m:sSubSup>
                              <m:r>
                                <a:rPr lang="en-US" b="0" i="1" dirty="0" smtClean="0">
                                  <a:solidFill>
                                    <a:srgbClr val="202122"/>
                                  </a:solidFill>
                                  <a:latin typeface="Cambria Math" panose="02040503050406030204" pitchFamily="18" charset="0"/>
                                </a:rPr>
                                <m:t>)</m:t>
                              </m:r>
                            </m:e>
                            <m:sup>
                              <m:r>
                                <a:rPr kumimoji="0" lang="en-US" b="0" i="1" u="none" strike="noStrike" kern="1200" cap="none" spc="0" normalizeH="0" baseline="0" noProof="0" dirty="0" smtClean="0">
                                  <a:ln>
                                    <a:noFill/>
                                  </a:ln>
                                  <a:solidFill>
                                    <a:srgbClr val="202122"/>
                                  </a:solidFill>
                                  <a:effectLst/>
                                  <a:uLnTx/>
                                  <a:uFillTx/>
                                  <a:latin typeface="Cambria Math" panose="02040503050406030204" pitchFamily="18" charset="0"/>
                                </a:rPr>
                                <m:t>2</m:t>
                              </m:r>
                            </m:sup>
                          </m:sSup>
                        </m:den>
                      </m:f>
                    </m:oMath>
                  </m:oMathPara>
                </a14:m>
                <a:endParaRPr lang="en-US" i="1" dirty="0">
                  <a:solidFill>
                    <a:srgbClr val="202122"/>
                  </a:solidFill>
                  <a:effectLst/>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b="1" i="1" dirty="0" smtClean="0">
                        <a:solidFill>
                          <a:srgbClr val="202122"/>
                        </a:solidFill>
                        <a:effectLst/>
                        <a:latin typeface="Cambria Math" panose="02040503050406030204" pitchFamily="18" charset="0"/>
                      </a:rPr>
                      <m:t>𝒈</m:t>
                    </m:r>
                    <m:r>
                      <a:rPr lang="en-US" b="0" i="1" dirty="0" smtClean="0">
                        <a:solidFill>
                          <a:srgbClr val="202122"/>
                        </a:solidFill>
                        <a:effectLst/>
                        <a:latin typeface="Cambria Math" panose="02040503050406030204" pitchFamily="18" charset="0"/>
                      </a:rPr>
                      <m:t> </m:t>
                    </m:r>
                    <m:r>
                      <a:rPr lang="en-US" i="1" dirty="0">
                        <a:solidFill>
                          <a:srgbClr val="202122"/>
                        </a:solidFill>
                        <a:latin typeface="Cambria Math" panose="02040503050406030204" pitchFamily="18" charset="0"/>
                      </a:rPr>
                      <m:t>= </m:t>
                    </m:r>
                    <m:f>
                      <m:fPr>
                        <m:ctrlPr>
                          <a:rPr lang="en-US" i="1" dirty="0">
                            <a:solidFill>
                              <a:srgbClr val="202122"/>
                            </a:solidFill>
                            <a:latin typeface="Cambria Math" panose="02040503050406030204" pitchFamily="18" charset="0"/>
                          </a:rPr>
                        </m:ctrlPr>
                      </m:fPr>
                      <m:num>
                        <m:d>
                          <m:dPr>
                            <m:ctrlPr>
                              <a:rPr lang="en-US" b="0" i="1" dirty="0" smtClean="0">
                                <a:solidFill>
                                  <a:srgbClr val="202122"/>
                                </a:solidFill>
                                <a:latin typeface="Cambria Math" panose="02040503050406030204" pitchFamily="18" charset="0"/>
                              </a:rPr>
                            </m:ctrlPr>
                          </m:dPr>
                          <m:e>
                            <m:r>
                              <a:rPr lang="en-US" i="1" dirty="0">
                                <a:solidFill>
                                  <a:srgbClr val="465562"/>
                                </a:solidFill>
                                <a:latin typeface="Cambria Math" panose="02040503050406030204" pitchFamily="18" charset="0"/>
                              </a:rPr>
                              <m:t>6.67430 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−11</m:t>
                                </m:r>
                              </m:sup>
                            </m:sSup>
                          </m:e>
                        </m:d>
                        <m:r>
                          <a:rPr lang="en-US" b="0" i="1" dirty="0" smtClean="0">
                            <a:solidFill>
                              <a:srgbClr val="465562"/>
                            </a:solidFill>
                            <a:latin typeface="Cambria Math" panose="02040503050406030204" pitchFamily="18" charset="0"/>
                            <a:ea typeface="Cambria Math" panose="02040503050406030204" pitchFamily="18" charset="0"/>
                          </a:rPr>
                          <m:t> </m:t>
                        </m:r>
                        <m:r>
                          <a:rPr lang="en-US" i="1" dirty="0">
                            <a:solidFill>
                              <a:srgbClr val="202122"/>
                            </a:solidFill>
                            <a:latin typeface="Cambria Math" panose="02040503050406030204" pitchFamily="18" charset="0"/>
                            <a:ea typeface="Cambria Math" panose="02040503050406030204" pitchFamily="18" charset="0"/>
                          </a:rPr>
                          <m:t>×</m:t>
                        </m:r>
                        <m:r>
                          <a:rPr lang="en-US" b="0" i="1" dirty="0" smtClean="0">
                            <a:solidFill>
                              <a:srgbClr val="20212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rPr>
                          <m:t>5.97240</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4.068063</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den>
                    </m:f>
                  </m:oMath>
                </a14:m>
                <a:r>
                  <a:rPr lang="en-US" dirty="0">
                    <a:solidFill>
                      <a:srgbClr val="202122"/>
                    </a:solidFill>
                  </a:rPr>
                  <a:t> </a:t>
                </a:r>
                <a14:m>
                  <m:oMath xmlns:m="http://schemas.openxmlformats.org/officeDocument/2006/math">
                    <m:r>
                      <a:rPr lang="en-US" i="1" dirty="0">
                        <a:solidFill>
                          <a:srgbClr val="202122"/>
                        </a:solidFill>
                        <a:latin typeface="Cambria Math" panose="02040503050406030204" pitchFamily="18" charset="0"/>
                      </a:rPr>
                      <m:t>=</m:t>
                    </m:r>
                    <m:r>
                      <a:rPr lang="en-US" b="0" i="1" dirty="0" smtClean="0">
                        <a:solidFill>
                          <a:srgbClr val="465562"/>
                        </a:solidFill>
                        <a:latin typeface="Cambria Math" panose="02040503050406030204" pitchFamily="18" charset="0"/>
                      </a:rPr>
                      <m:t>9.798665</m:t>
                    </m:r>
                    <m:r>
                      <a:rPr lang="en-US" i="1" dirty="0">
                        <a:solidFill>
                          <a:srgbClr val="465562"/>
                        </a:solidFill>
                        <a:latin typeface="Cambria Math" panose="02040503050406030204" pitchFamily="18" charset="0"/>
                      </a:rPr>
                      <m:t> </m:t>
                    </m:r>
                    <m:f>
                      <m:fPr>
                        <m:type m:val="skw"/>
                        <m:ctrlPr>
                          <a:rPr lang="en-US" b="0" i="1" dirty="0" smtClean="0">
                            <a:solidFill>
                              <a:srgbClr val="465562"/>
                            </a:solidFill>
                            <a:latin typeface="Cambria Math" panose="02040503050406030204" pitchFamily="18" charset="0"/>
                            <a:ea typeface="Cambria Math" panose="02040503050406030204" pitchFamily="18" charset="0"/>
                          </a:rPr>
                        </m:ctrlPr>
                      </m:fPr>
                      <m:num>
                        <m:r>
                          <a:rPr lang="en-US" b="0" i="1" dirty="0" smtClean="0">
                            <a:solidFill>
                              <a:srgbClr val="465562"/>
                            </a:solidFill>
                            <a:latin typeface="Cambria Math" panose="02040503050406030204" pitchFamily="18" charset="0"/>
                            <a:ea typeface="Cambria Math" panose="02040503050406030204" pitchFamily="18" charset="0"/>
                          </a:rPr>
                          <m:t>𝑚</m:t>
                        </m:r>
                      </m:num>
                      <m:den>
                        <m:sSup>
                          <m:sSupPr>
                            <m:ctrlPr>
                              <a:rPr lang="en-US" b="0"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𝑠</m:t>
                            </m:r>
                          </m:e>
                          <m:sup>
                            <m:r>
                              <a:rPr lang="en-US" b="0" i="1" dirty="0" smtClean="0">
                                <a:solidFill>
                                  <a:srgbClr val="465562"/>
                                </a:solidFill>
                                <a:latin typeface="Cambria Math" panose="02040503050406030204" pitchFamily="18" charset="0"/>
                                <a:ea typeface="Cambria Math" panose="02040503050406030204" pitchFamily="18" charset="0"/>
                              </a:rPr>
                              <m:t>2</m:t>
                            </m:r>
                          </m:sup>
                        </m:sSup>
                      </m:den>
                    </m:f>
                  </m:oMath>
                </a14:m>
                <a:endParaRPr lang="en-US" dirty="0">
                  <a:solidFill>
                    <a:srgbClr val="465562"/>
                  </a:solidFill>
                  <a:latin typeface="Euphemia"/>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979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lvl="0" indent="-246888">
                  <a:lnSpc>
                    <a:spcPct val="150000"/>
                  </a:lnSpc>
                  <a:spcAft>
                    <a:spcPts val="600"/>
                  </a:spcAft>
                  <a:defRPr/>
                </a:pPr>
                <a:r>
                  <a:rPr lang="en-US" sz="1600" dirty="0">
                    <a:solidFill>
                      <a:srgbClr val="465562"/>
                    </a:solidFill>
                    <a:latin typeface="Euphemia"/>
                  </a:rPr>
                  <a:t>Convert </a:t>
                </a:r>
                <a14:m>
                  <m:oMath xmlns:m="http://schemas.openxmlformats.org/officeDocument/2006/math">
                    <m:r>
                      <a:rPr kumimoji="0" lang="en-US" sz="1800" b="1" i="1" u="none" strike="noStrike" kern="1200" cap="none" spc="0" normalizeH="0" baseline="0" noProof="0" dirty="0" smtClean="0">
                        <a:ln>
                          <a:noFill/>
                        </a:ln>
                        <a:solidFill>
                          <a:srgbClr val="202122"/>
                        </a:solidFill>
                        <a:effectLst/>
                        <a:uLnTx/>
                        <a:uFillTx/>
                        <a:latin typeface="Cambria Math" panose="02040503050406030204" pitchFamily="18" charset="0"/>
                        <a:ea typeface="+mn-ea"/>
                        <a:cs typeface="+mn-cs"/>
                      </a:rPr>
                      <m:t>𝒈</m:t>
                    </m:r>
                  </m:oMath>
                </a14:m>
                <a:r>
                  <a:rPr kumimoji="0" lang="en-US" sz="1600" b="0" i="0" u="none" strike="noStrike" kern="1200" cap="none" spc="0" normalizeH="0" baseline="0" noProof="0" dirty="0">
                    <a:ln>
                      <a:noFill/>
                    </a:ln>
                    <a:solidFill>
                      <a:srgbClr val="465562"/>
                    </a:solidFill>
                    <a:effectLst/>
                    <a:uLnTx/>
                    <a:uFillTx/>
                    <a:latin typeface="Euphemia"/>
                    <a:ea typeface="+mn-ea"/>
                    <a:cs typeface="+mn-cs"/>
                  </a:rPr>
                  <a:t> to ants</a:t>
                </a:r>
                <a:r>
                  <a:rPr kumimoji="0" lang="en-US" sz="1600" b="0" i="0" u="none" strike="noStrike" kern="1200" cap="none" spc="0" normalizeH="0" noProof="0" dirty="0">
                    <a:ln>
                      <a:noFill/>
                    </a:ln>
                    <a:solidFill>
                      <a:srgbClr val="465562"/>
                    </a:solidFill>
                    <a:effectLst/>
                    <a:uLnTx/>
                    <a:uFillTx/>
                    <a:latin typeface="Euphemia"/>
                    <a:ea typeface="+mn-ea"/>
                    <a:cs typeface="+mn-cs"/>
                  </a:rPr>
                  <a:t> and then calculate the mass of the Earth in kilotennae.</a:t>
                </a:r>
              </a:p>
              <a:p>
                <a:pPr marL="0" marR="0" lvl="0" indent="-246888" algn="ctr" defTabSz="914400" rtl="0" eaLnBrk="1" fontAlgn="auto" latinLnBrk="0" hangingPunct="1">
                  <a:lnSpc>
                    <a:spcPct val="150000"/>
                  </a:lnSpc>
                  <a:spcBef>
                    <a:spcPts val="0"/>
                  </a:spcBef>
                  <a:spcAft>
                    <a:spcPts val="60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9.798665 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8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8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𝟔𝟖𝟏𝟐𝟎𝟓</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f>
                        <m:fPr>
                          <m:type m:val="skw"/>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6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b="1" i="1" dirty="0">
                          <a:solidFill>
                            <a:srgbClr val="465562"/>
                          </a:solidFill>
                          <a:latin typeface="Cambria Math" panose="02040503050406030204" pitchFamily="18" charset="0"/>
                        </a:rPr>
                        <m:t>𝟏𝟒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𝟔𝟖𝟏𝟐𝟎𝟓</m:t>
                      </m:r>
                      <m:r>
                        <a:rPr lang="en-US" b="0" i="1" dirty="0" smtClean="0">
                          <a:solidFill>
                            <a:srgbClr val="202122"/>
                          </a:solidFill>
                          <a:effectLst/>
                          <a:latin typeface="Cambria Math" panose="02040503050406030204" pitchFamily="18" charset="0"/>
                        </a:rPr>
                        <m:t>= </m:t>
                      </m:r>
                      <m:f>
                        <m:fPr>
                          <m:ctrlPr>
                            <a:rPr lang="en-US" b="0" i="1" dirty="0" smtClean="0">
                              <a:solidFill>
                                <a:srgbClr val="202122"/>
                              </a:solidFill>
                              <a:effectLst/>
                              <a:latin typeface="Cambria Math" panose="02040503050406030204" pitchFamily="18" charset="0"/>
                            </a:rPr>
                          </m:ctrlPr>
                        </m:fPr>
                        <m:num>
                          <m:d>
                            <m:dPr>
                              <m:ctrlPr>
                                <a:rPr lang="en-US" b="0" i="1" dirty="0" smtClean="0">
                                  <a:solidFill>
                                    <a:srgbClr val="202122"/>
                                  </a:solidFill>
                                  <a:effectLst/>
                                  <a:latin typeface="Cambria Math" panose="02040503050406030204" pitchFamily="18" charset="0"/>
                                </a:rPr>
                              </m:ctrlPr>
                            </m:dPr>
                            <m:e>
                              <m:r>
                                <a:rPr lang="en-US" b="0"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e>
                          </m:d>
                          <m:r>
                            <a:rPr lang="en-US" b="0" i="1"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b="0" i="1" dirty="0" smtClean="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num>
                        <m:den>
                          <m:r>
                            <a:rPr lang="en-US" b="0" i="1" dirty="0" smtClean="0">
                              <a:solidFill>
                                <a:srgbClr val="202122"/>
                              </a:solidFill>
                              <a:effectLst/>
                              <a:latin typeface="Cambria Math" panose="02040503050406030204" pitchFamily="18" charset="0"/>
                            </a:rPr>
                            <m:t>(</m:t>
                          </m:r>
                          <m:r>
                            <a:rPr lang="en-US" i="1" dirty="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sSup>
                            <m:sSupPr>
                              <m:ctrlPr>
                                <a:rPr lang="en-US" i="1" dirty="0" smtClean="0">
                                  <a:solidFill>
                                    <a:srgbClr val="465562"/>
                                  </a:solidFill>
                                  <a:latin typeface="Cambria Math" panose="02040503050406030204" pitchFamily="18" charset="0"/>
                                  <a:ea typeface="Cambria Math" panose="02040503050406030204" pitchFamily="18" charset="0"/>
                                </a:rPr>
                              </m:ctrlPr>
                            </m:sSupPr>
                            <m:e>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𝑎</m:t>
                              </m:r>
                            </m:e>
                            <m:sup>
                              <m:r>
                                <a:rPr lang="en-US" b="0" i="1" dirty="0" smtClean="0">
                                  <a:solidFill>
                                    <a:srgbClr val="465562"/>
                                  </a:solidFill>
                                  <a:latin typeface="Cambria Math" panose="02040503050406030204" pitchFamily="18" charset="0"/>
                                  <a:ea typeface="Cambria Math" panose="02040503050406030204" pitchFamily="18" charset="0"/>
                                </a:rPr>
                                <m:t>2</m:t>
                              </m:r>
                            </m:sup>
                          </m:sSup>
                          <m:r>
                            <a:rPr lang="en-US"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i="1" dirty="0">
                            <a:solidFill>
                              <a:srgbClr val="202122"/>
                            </a:solidFill>
                            <a:latin typeface="Cambria Math" panose="02040503050406030204" pitchFamily="18" charset="0"/>
                            <a:ea typeface="Cambria Math" panose="02040503050406030204" pitchFamily="18" charset="0"/>
                          </a:rPr>
                        </m:ctrlPr>
                      </m:sSubSupPr>
                      <m:e>
                        <m:r>
                          <a:rPr lang="en-US" i="1" dirty="0">
                            <a:solidFill>
                              <a:srgbClr val="202122"/>
                            </a:solidFill>
                            <a:latin typeface="Cambria Math" panose="02040503050406030204" pitchFamily="18" charset="0"/>
                            <a:ea typeface="Cambria Math" panose="02040503050406030204" pitchFamily="18" charset="0"/>
                          </a:rPr>
                          <m:t>𝑀</m:t>
                        </m:r>
                        <m:r>
                          <a:rPr lang="en-US" b="0" i="1" dirty="0" smtClean="0">
                            <a:solidFill>
                              <a:srgbClr val="202122"/>
                            </a:solidFill>
                            <a:latin typeface="Cambria Math" panose="02040503050406030204" pitchFamily="18" charset="0"/>
                            <a:ea typeface="Cambria Math" panose="02040503050406030204" pitchFamily="18" charset="0"/>
                          </a:rPr>
                          <m:t>𝑎𝑠𝑠</m:t>
                        </m:r>
                      </m:e>
                      <m:sub>
                        <m:r>
                          <a:rPr lang="en-US" i="1" dirty="0">
                            <a:solidFill>
                              <a:srgbClr val="202122"/>
                            </a:solidFill>
                            <a:latin typeface="Cambria Math" panose="02040503050406030204" pitchFamily="18" charset="0"/>
                            <a:ea typeface="Cambria Math" panose="02040503050406030204" pitchFamily="18" charset="0"/>
                          </a:rPr>
                          <m:t>𝐸𝑎𝑟𝑡h</m:t>
                        </m:r>
                      </m:sub>
                      <m:sup>
                        <m:r>
                          <a:rPr lang="en-US" b="0" i="1" dirty="0" smtClean="0">
                            <a:solidFill>
                              <a:srgbClr val="465562"/>
                            </a:solidFill>
                            <a:latin typeface="Cambria Math" panose="02040503050406030204" pitchFamily="18" charset="0"/>
                            <a:ea typeface="Cambria Math" panose="02040503050406030204" pitchFamily="18" charset="0"/>
                          </a:rPr>
                          <m:t>𝑘𝑡</m:t>
                        </m:r>
                      </m:sup>
                    </m:sSubSup>
                    <m:r>
                      <a:rPr lang="en-US" b="0" i="1" dirty="0" smtClean="0">
                        <a:solidFill>
                          <a:srgbClr val="202122"/>
                        </a:solidFill>
                        <a:latin typeface="Cambria Math" panose="02040503050406030204" pitchFamily="18" charset="0"/>
                        <a:ea typeface="Cambria Math" panose="02040503050406030204" pitchFamily="18" charset="0"/>
                      </a:rPr>
                      <m:t>=</m:t>
                    </m:r>
                    <m:f>
                      <m:fPr>
                        <m:ctrlPr>
                          <a:rPr lang="en-US" b="0" i="1" dirty="0" smtClean="0">
                            <a:solidFill>
                              <a:srgbClr val="202122"/>
                            </a:solidFill>
                            <a:latin typeface="Cambria Math" panose="02040503050406030204" pitchFamily="18" charset="0"/>
                            <a:ea typeface="Cambria Math" panose="02040503050406030204" pitchFamily="18" charset="0"/>
                          </a:rPr>
                        </m:ctrlPr>
                      </m:fPr>
                      <m:num>
                        <m:r>
                          <a:rPr lang="en-US" b="0" i="1" dirty="0" smtClean="0">
                            <a:solidFill>
                              <a:srgbClr val="20212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14.681205</m:t>
                        </m:r>
                        <m:r>
                          <a:rPr lang="en-US" b="0" i="1" dirty="0" smtClean="0">
                            <a:solidFill>
                              <a:srgbClr val="465562"/>
                            </a:solidFill>
                            <a:latin typeface="Cambria Math" panose="02040503050406030204" pitchFamily="18" charset="0"/>
                          </a:rPr>
                          <m:t>)</m:t>
                        </m:r>
                        <m:r>
                          <a:rPr lang="en-US" i="1" dirty="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ea typeface="Cambria Math" panose="02040503050406030204" pitchFamily="18" charset="0"/>
                          </a:rPr>
                          <m:t>(</m:t>
                        </m:r>
                        <m:r>
                          <a:rPr lang="en-US" b="0" i="1" dirty="0" smtClean="0">
                            <a:solidFill>
                              <a:srgbClr val="465562"/>
                            </a:solidFill>
                            <a:latin typeface="Cambria Math" panose="02040503050406030204" pitchFamily="18" charset="0"/>
                          </a:rPr>
                          <m:t>9.13223925</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13</m:t>
                            </m:r>
                          </m:sup>
                        </m:sSup>
                        <m:r>
                          <a:rPr lang="en-US" b="0" i="1" dirty="0" smtClean="0">
                            <a:solidFill>
                              <a:srgbClr val="465562"/>
                            </a:solidFill>
                            <a:latin typeface="Cambria Math" panose="02040503050406030204" pitchFamily="18" charset="0"/>
                            <a:ea typeface="Cambria Math" panose="02040503050406030204" pitchFamily="18" charset="0"/>
                          </a:rPr>
                          <m:t>)</m:t>
                        </m:r>
                      </m:num>
                      <m:den>
                        <m:r>
                          <a:rPr lang="en-US" b="0" i="1" dirty="0" smtClean="0">
                            <a:solidFill>
                              <a:srgbClr val="465562"/>
                            </a:solidFill>
                            <a:latin typeface="Cambria Math" panose="02040503050406030204" pitchFamily="18" charset="0"/>
                            <a:ea typeface="Cambria Math" panose="02040503050406030204" pitchFamily="18" charset="0"/>
                          </a:rPr>
                          <m:t>(</m:t>
                        </m:r>
                        <m:r>
                          <a:rPr lang="en-US" i="1" dirty="0">
                            <a:solidFill>
                              <a:srgbClr val="465562"/>
                            </a:solidFill>
                            <a:latin typeface="Cambria Math" panose="02040503050406030204" pitchFamily="18" charset="0"/>
                          </a:rPr>
                          <m:t>1.00</m:t>
                        </m:r>
                        <m:r>
                          <a:rPr lang="en-US" i="1">
                            <a:solidFill>
                              <a:srgbClr val="465562"/>
                            </a:solidFill>
                            <a:latin typeface="Cambria Math" panose="02040503050406030204" pitchFamily="18" charset="0"/>
                          </a:rPr>
                          <m:t>×</m:t>
                        </m:r>
                        <m:sSup>
                          <m:sSupPr>
                            <m:ctrlPr>
                              <a:rPr lang="en-US" i="1">
                                <a:solidFill>
                                  <a:srgbClr val="465562"/>
                                </a:solidFill>
                                <a:latin typeface="Cambria Math" panose="02040503050406030204" pitchFamily="18" charset="0"/>
                                <a:ea typeface="Cambria Math" panose="02040503050406030204" pitchFamily="18" charset="0"/>
                              </a:rPr>
                            </m:ctrlPr>
                          </m:sSupPr>
                          <m:e>
                            <m:r>
                              <a:rPr lang="en-US" i="1">
                                <a:solidFill>
                                  <a:srgbClr val="465562"/>
                                </a:solidFill>
                                <a:latin typeface="Cambria Math" panose="02040503050406030204" pitchFamily="18" charset="0"/>
                                <a:ea typeface="Cambria Math" panose="02040503050406030204" pitchFamily="18" charset="0"/>
                              </a:rPr>
                              <m:t>10</m:t>
                            </m:r>
                          </m:e>
                          <m:sup>
                            <m:r>
                              <a:rPr lang="en-US" i="1">
                                <a:solidFill>
                                  <a:srgbClr val="465562"/>
                                </a:solidFill>
                                <a:latin typeface="Cambria Math" panose="02040503050406030204" pitchFamily="18" charset="0"/>
                                <a:ea typeface="Cambria Math" panose="02040503050406030204" pitchFamily="18" charset="0"/>
                              </a:rPr>
                              <m:t>−10</m:t>
                            </m:r>
                          </m:sup>
                        </m:sSup>
                        <m:r>
                          <a:rPr lang="en-US" b="0" i="1" smtClean="0">
                            <a:solidFill>
                              <a:srgbClr val="465562"/>
                            </a:solidFill>
                            <a:latin typeface="Cambria Math" panose="02040503050406030204" pitchFamily="18" charset="0"/>
                            <a:ea typeface="Cambria Math" panose="02040503050406030204" pitchFamily="18" charset="0"/>
                          </a:rPr>
                          <m:t>)</m:t>
                        </m:r>
                      </m:den>
                    </m:f>
                    <m:r>
                      <a:rPr lang="en-US" b="0" i="1" dirty="0" smtClean="0">
                        <a:solidFill>
                          <a:srgbClr val="202122"/>
                        </a:solidFill>
                        <a:effectLst/>
                        <a:latin typeface="Cambria Math" panose="02040503050406030204" pitchFamily="18" charset="0"/>
                      </a:rPr>
                      <m:t>=</m:t>
                    </m:r>
                  </m:oMath>
                </a14:m>
                <a:r>
                  <a:rPr lang="en-US" dirty="0">
                    <a:solidFill>
                      <a:srgbClr val="465562"/>
                    </a:solidFill>
                  </a:rPr>
                  <a:t> </a:t>
                </a:r>
                <a14:m>
                  <m:oMath xmlns:m="http://schemas.openxmlformats.org/officeDocument/2006/math">
                    <m:r>
                      <a:rPr lang="en-US" b="1" i="1" dirty="0" smtClean="0">
                        <a:solidFill>
                          <a:srgbClr val="465562"/>
                        </a:solidFill>
                        <a:latin typeface="Cambria Math" panose="02040503050406030204" pitchFamily="18" charset="0"/>
                      </a:rPr>
                      <m:t>𝟏</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b="0" i="1" dirty="0" smtClean="0">
                            <a:solidFill>
                              <a:srgbClr val="465562"/>
                            </a:solidFill>
                            <a:latin typeface="Cambria Math" panose="02040503050406030204" pitchFamily="18" charset="0"/>
                            <a:ea typeface="Cambria Math" panose="02040503050406030204" pitchFamily="18" charset="0"/>
                          </a:rPr>
                          <m:t>25</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𝑘𝑡</m:t>
                    </m:r>
                  </m:oMath>
                </a14:m>
                <a:endParaRPr lang="en-US"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b="0" i="1" dirty="0" smtClean="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i="1" dirty="0">
                              <a:solidFill>
                                <a:srgbClr val="202122"/>
                              </a:solidFill>
                              <a:latin typeface="Cambria Math" panose="02040503050406030204" pitchFamily="18" charset="0"/>
                              <a:ea typeface="Cambria Math" panose="02040503050406030204" pitchFamily="18" charset="0"/>
                            </a:rPr>
                          </m:ctrlPr>
                        </m:fPr>
                        <m:num>
                          <m:r>
                            <a:rPr lang="en-US" b="1" i="1" dirty="0">
                              <a:solidFill>
                                <a:srgbClr val="465562"/>
                              </a:solidFill>
                              <a:latin typeface="Cambria Math" panose="02040503050406030204" pitchFamily="18" charset="0"/>
                            </a:rPr>
                            <m:t>𝟓</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𝟗𝟕𝟐𝟒𝟎</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24</m:t>
                              </m:r>
                            </m:sup>
                          </m:sSup>
                          <m:r>
                            <a:rPr lang="en-US" b="0" i="1" dirty="0" smtClean="0">
                              <a:solidFill>
                                <a:srgbClr val="465562"/>
                              </a:solidFill>
                              <a:latin typeface="Cambria Math" panose="02040503050406030204" pitchFamily="18" charset="0"/>
                              <a:ea typeface="Cambria Math" panose="02040503050406030204" pitchFamily="18" charset="0"/>
                            </a:rPr>
                            <m:t> </m:t>
                          </m:r>
                          <m:r>
                            <a:rPr lang="en-US" b="0" i="1" dirty="0" smtClean="0">
                              <a:solidFill>
                                <a:srgbClr val="465562"/>
                              </a:solidFill>
                              <a:latin typeface="Cambria Math" panose="02040503050406030204" pitchFamily="18" charset="0"/>
                              <a:ea typeface="Cambria Math" panose="02040503050406030204" pitchFamily="18" charset="0"/>
                            </a:rPr>
                            <m:t>𝑘𝑔</m:t>
                          </m:r>
                        </m:num>
                        <m:den>
                          <m:r>
                            <a:rPr lang="en-US" b="1" i="1" dirty="0">
                              <a:solidFill>
                                <a:srgbClr val="465562"/>
                              </a:solidFill>
                              <a:latin typeface="Cambria Math" panose="02040503050406030204" pitchFamily="18" charset="0"/>
                            </a:rPr>
                            <m:t>𝟏</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𝟑𝟒𝟎𝟕𝟐𝟑</m:t>
                          </m:r>
                          <m:r>
                            <a:rPr lang="en-US" i="1" dirty="0">
                              <a:solidFill>
                                <a:srgbClr val="465562"/>
                              </a:solidFill>
                              <a:latin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 </m:t>
                          </m:r>
                          <m:sSup>
                            <m:sSupPr>
                              <m:ctrlPr>
                                <a:rPr lang="en-US" i="1" dirty="0">
                                  <a:solidFill>
                                    <a:srgbClr val="465562"/>
                                  </a:solidFill>
                                  <a:latin typeface="Cambria Math" panose="02040503050406030204" pitchFamily="18" charset="0"/>
                                  <a:ea typeface="Cambria Math" panose="02040503050406030204" pitchFamily="18" charset="0"/>
                                </a:rPr>
                              </m:ctrlPr>
                            </m:sSupPr>
                            <m:e>
                              <m:r>
                                <a:rPr lang="en-US" i="1" dirty="0">
                                  <a:solidFill>
                                    <a:srgbClr val="465562"/>
                                  </a:solidFill>
                                  <a:latin typeface="Cambria Math" panose="02040503050406030204" pitchFamily="18" charset="0"/>
                                  <a:ea typeface="Cambria Math" panose="02040503050406030204" pitchFamily="18" charset="0"/>
                                </a:rPr>
                                <m:t>10</m:t>
                              </m:r>
                            </m:e>
                            <m:sup>
                              <m:r>
                                <a:rPr lang="en-US" i="1" dirty="0">
                                  <a:solidFill>
                                    <a:srgbClr val="465562"/>
                                  </a:solidFill>
                                  <a:latin typeface="Cambria Math" panose="02040503050406030204" pitchFamily="18" charset="0"/>
                                  <a:ea typeface="Cambria Math" panose="02040503050406030204" pitchFamily="18" charset="0"/>
                                </a:rPr>
                                <m:t>25</m:t>
                              </m:r>
                            </m:sup>
                          </m:sSup>
                          <m:r>
                            <a:rPr lang="en-US" i="1" dirty="0">
                              <a:solidFill>
                                <a:srgbClr val="465562"/>
                              </a:solidFill>
                              <a:latin typeface="Cambria Math" panose="02040503050406030204" pitchFamily="18" charset="0"/>
                              <a:ea typeface="Cambria Math" panose="02040503050406030204" pitchFamily="18" charset="0"/>
                            </a:rPr>
                            <m:t> </m:t>
                          </m:r>
                          <m:r>
                            <a:rPr lang="en-US" i="1" dirty="0">
                              <a:solidFill>
                                <a:srgbClr val="465562"/>
                              </a:solidFill>
                              <a:latin typeface="Cambria Math" panose="02040503050406030204" pitchFamily="18" charset="0"/>
                              <a:ea typeface="Cambria Math" panose="02040503050406030204" pitchFamily="18" charset="0"/>
                            </a:rPr>
                            <m:t>𝑘𝑡</m:t>
                          </m:r>
                        </m:den>
                      </m:f>
                    </m:oMath>
                  </m:oMathPara>
                </a14:m>
                <a:endParaRPr lang="en-US"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49753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82800" cy="4530975"/>
              </a:xfrm>
              <a:prstGeom prst="rect">
                <a:avLst/>
              </a:prstGeom>
            </p:spPr>
            <p:txBody>
              <a:bodyPr vert="horz" lIns="91440" tIns="45720" rIns="91440" bIns="45720" rtlCol="0">
                <a:noAutofit/>
              </a:bodyPr>
              <a:lstStyle/>
              <a:p>
                <a:pPr marL="0" marR="0" lvl="0" indent="-246888"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465562"/>
                    </a:solidFill>
                    <a:effectLst/>
                    <a:uLnTx/>
                    <a:uFillTx/>
                    <a:latin typeface="Euphemia"/>
                    <a:ea typeface="+mn-ea"/>
                    <a:cs typeface="+mn-cs"/>
                  </a:rPr>
                  <a:t>The resulting ratio is</a:t>
                </a:r>
                <a:r>
                  <a:rPr lang="en-US" sz="1600" dirty="0">
                    <a:solidFill>
                      <a:srgbClr val="465562"/>
                    </a:solidFill>
                    <a:latin typeface="Euphemia"/>
                  </a:rPr>
                  <a:t>:</a:t>
                </a:r>
                <a:endParaRPr kumimoji="0" lang="en-US" sz="1600" b="0"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𝑘𝑖𝑙𝑜𝑡𝑒𝑛𝑛𝑎</m:t>
                          </m:r>
                        </m:sub>
                        <m:sup>
                          <m:r>
                            <a:rPr lang="en-US" i="1" dirty="0">
                              <a:solidFill>
                                <a:srgbClr val="465562"/>
                              </a:solidFill>
                              <a:latin typeface="Cambria Math" panose="02040503050406030204" pitchFamily="18" charset="0"/>
                            </a:rPr>
                            <m:t>𝑘𝑖𝑙𝑜𝑔𝑟𝑎𝑚𝑠</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𝟒𝟓𝟒𝟔𝟏𝟕</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i="1" dirty="0" smtClean="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𝑘𝑖𝑙𝑜𝑔𝑟𝑎𝑚𝑠</m:t>
                          </m:r>
                        </m:sub>
                        <m:sup>
                          <m:r>
                            <a:rPr lang="en-US" b="0" i="1" dirty="0" smtClean="0">
                              <a:solidFill>
                                <a:srgbClr val="465562"/>
                              </a:solidFill>
                              <a:latin typeface="Cambria Math" panose="02040503050406030204" pitchFamily="18" charset="0"/>
                            </a:rPr>
                            <m:t>𝑘𝑖𝑙𝑜𝑡𝑒𝑛𝑛𝑎</m:t>
                          </m:r>
                        </m:sup>
                      </m:sSubSup>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b="1" i="1" dirty="0" smtClean="0">
                          <a:solidFill>
                            <a:srgbClr val="465562"/>
                          </a:solidFill>
                          <a:latin typeface="Cambria Math" panose="02040503050406030204" pitchFamily="18" charset="0"/>
                        </a:rPr>
                        <m:t>𝟐</m:t>
                      </m:r>
                      <m:r>
                        <a:rPr lang="en-US" b="1" i="1" dirty="0" smtClean="0">
                          <a:solidFill>
                            <a:srgbClr val="465562"/>
                          </a:solidFill>
                          <a:latin typeface="Cambria Math" panose="02040503050406030204" pitchFamily="18" charset="0"/>
                        </a:rPr>
                        <m:t>.</m:t>
                      </m:r>
                      <m:r>
                        <a:rPr lang="en-US" b="1" i="1" dirty="0" smtClean="0">
                          <a:solidFill>
                            <a:srgbClr val="465562"/>
                          </a:solidFill>
                          <a:latin typeface="Cambria Math" panose="02040503050406030204" pitchFamily="18" charset="0"/>
                        </a:rPr>
                        <m:t>𝟐𝟒𝟒𝟖𝟔𝟐</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0</m:t>
                          </m:r>
                        </m:sup>
                      </m:sSup>
                    </m:oMath>
                  </m:oMathPara>
                </a14:m>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nSpc>
                    <a:spcPct val="90000"/>
                  </a:lnSpc>
                  <a:spcAft>
                    <a:spcPts val="600"/>
                  </a:spcAft>
                </a:pPr>
                <a:r>
                  <a:rPr lang="en-US" sz="1600" dirty="0"/>
                  <a:t>And the ratio of ants-to-meters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𝑚𝑒𝑡𝑒𝑟𝑠</m:t>
                          </m:r>
                        </m:sub>
                        <m:sup>
                          <m:r>
                            <a:rPr lang="en-US" b="0" i="1" dirty="0" smtClean="0">
                              <a:solidFill>
                                <a:srgbClr val="465562"/>
                              </a:solidFill>
                              <a:latin typeface="Cambria Math" panose="02040503050406030204" pitchFamily="18" charset="0"/>
                            </a:rPr>
                            <m:t>𝑎𝑛𝑡𝑠</m:t>
                          </m:r>
                        </m:sup>
                      </m:sSubSup>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dirty="0" smtClean="0">
                          <a:latin typeface="Cambria Math" panose="02040503050406030204" pitchFamily="18" charset="0"/>
                        </a:rPr>
                        <m:t>𝟔𝟕𝟒𝟑𝟎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i="1" dirty="0">
                              <a:solidFill>
                                <a:srgbClr val="465562"/>
                              </a:solidFill>
                              <a:latin typeface="Cambria Math" panose="02040503050406030204" pitchFamily="18" charset="0"/>
                            </a:rPr>
                          </m:ctrlPr>
                        </m:sSubSupPr>
                        <m:e>
                          <m:r>
                            <a:rPr lang="en-US" i="1" dirty="0">
                              <a:solidFill>
                                <a:srgbClr val="465562"/>
                              </a:solidFill>
                              <a:latin typeface="Cambria Math" panose="02040503050406030204" pitchFamily="18" charset="0"/>
                            </a:rPr>
                            <m:t>𝑅𝑎𝑡𝑖𝑜</m:t>
                          </m:r>
                        </m:e>
                        <m:sub>
                          <m:r>
                            <a:rPr lang="en-US" b="0" i="1" dirty="0" smtClean="0">
                              <a:solidFill>
                                <a:srgbClr val="465562"/>
                              </a:solidFill>
                              <a:latin typeface="Cambria Math" panose="02040503050406030204" pitchFamily="18" charset="0"/>
                            </a:rPr>
                            <m:t>𝑎𝑛𝑡𝑠</m:t>
                          </m:r>
                        </m:sub>
                        <m:sup>
                          <m:r>
                            <a:rPr lang="en-US" b="0" i="1" dirty="0" smtClean="0">
                              <a:solidFill>
                                <a:srgbClr val="465562"/>
                              </a:solidFill>
                              <a:latin typeface="Cambria Math" panose="02040503050406030204" pitchFamily="18" charset="0"/>
                            </a:rPr>
                            <m:t>𝑚𝑒𝑡𝑒𝑟𝑠</m:t>
                          </m:r>
                        </m:sup>
                      </m:sSubSup>
                      <m:r>
                        <a:rPr lang="en-US"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𝟒𝟗𝟖𝟐𝟖</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  </m:t>
                          </m:r>
                        </m:sup>
                      </m:sSup>
                    </m:oMath>
                  </m:oMathPara>
                </a14:m>
                <a:endParaRPr lang="en-US"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kumimoji="0" lang="en-US" b="1" i="0" u="none" strike="noStrike" kern="1200" cap="none" spc="0" normalizeH="0" baseline="0" noProof="0" dirty="0">
                  <a:ln>
                    <a:noFill/>
                  </a:ln>
                  <a:solidFill>
                    <a:srgbClr val="465562"/>
                  </a:solidFill>
                  <a:effectLst/>
                  <a:uLnTx/>
                  <a:uFillTx/>
                  <a:latin typeface="Euphemia"/>
                </a:endParaRPr>
              </a:p>
              <a:p>
                <a:pPr indent="-246888">
                  <a:lnSpc>
                    <a:spcPct val="90000"/>
                  </a:lnSpc>
                  <a:spcAft>
                    <a:spcPts val="600"/>
                  </a:spcAft>
                </a:pPr>
                <a:endParaRPr lang="en-US" sz="1600" dirty="0"/>
              </a:p>
              <a:p>
                <a:pPr indent="-246888" algn="ctr">
                  <a:lnSpc>
                    <a:spcPct val="150000"/>
                  </a:lnSpc>
                  <a:spcAft>
                    <a:spcPts val="600"/>
                  </a:spcAft>
                </a:pPr>
                <a:endParaRPr lang="en-US" sz="1200" b="0"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20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82800" cy="4530975"/>
              </a:xfrm>
              <a:prstGeom prst="rect">
                <a:avLst/>
              </a:prstGeom>
              <a:blipFill>
                <a:blip r:embed="rId2"/>
                <a:stretch>
                  <a:fillRect l="-312" t="-404"/>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81796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7084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The current equatorial circumference of the Earth is:</a:t>
                </a:r>
                <a:endParaRPr kumimoji="0" lang="en-US" sz="1600" b="0" i="1" u="none" strike="noStrike" kern="0" cap="none" spc="0" normalizeH="0" baseline="0" noProof="0" dirty="0">
                  <a:ln>
                    <a:noFill/>
                  </a:ln>
                  <a:solidFill>
                    <a:sysClr val="windowText" lastClr="000000"/>
                  </a:solidFill>
                  <a:effectLst/>
                  <a:uLnTx/>
                  <a:uFillTx/>
                  <a:latin typeface="Cambria Math" panose="02040503050406030204" pitchFamily="18" charset="0"/>
                </a:endParaRPr>
              </a:p>
              <a:p>
                <a:pPr marL="0" marR="0" lvl="0" indent="0" defTabSz="91440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ctrlPr>
                        </m:fPr>
                        <m:num>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4.0075×</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num>
                        <m:den>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den>
                      </m:f>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44</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𝟎𝟒𝟒</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𝒌𝒊𝒍𝒐𝒂𝒏𝒕𝒔</m:t>
                      </m:r>
                    </m:oMath>
                  </m:oMathPara>
                </a14:m>
                <a:endParaRPr kumimoji="0" lang="en-US" b="1"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This indicates that the circumference of the Earth has increased since length of the ant was defined (with a ratio of 1:60,000). This is because sea levels have increased since the end of the last ice age (around 10,000 BCE). The increase in water is from the melting of polar ice sheets. </a:t>
                </a:r>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70842"/>
              </a:xfrm>
              <a:prstGeom prst="rect">
                <a:avLst/>
              </a:prstGeom>
              <a:blipFill>
                <a:blip r:embed="rId3"/>
                <a:stretch>
                  <a:fillRect l="-312" t="-771" b="-2314"/>
                </a:stretch>
              </a:blipFill>
            </p:spPr>
            <p:txBody>
              <a:bodyPr/>
              <a:lstStyle/>
              <a:p>
                <a:r>
                  <a:rPr lang="en-US">
                    <a:noFill/>
                  </a:rPr>
                  <a:t> </a:t>
                </a:r>
              </a:p>
            </p:txBody>
          </p:sp>
        </mc:Fallback>
      </mc:AlternateContent>
    </p:spTree>
    <p:extLst>
      <p:ext uri="{BB962C8B-B14F-4D97-AF65-F5344CB8AC3E}">
        <p14:creationId xmlns:p14="http://schemas.microsoft.com/office/powerpoint/2010/main" val="809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0: </a:t>
            </a:r>
            <a:br>
              <a:rPr lang="en-US" dirty="0"/>
            </a:br>
            <a:br>
              <a:rPr lang="en-US" dirty="0"/>
            </a:br>
            <a:r>
              <a:rPr lang="en-US" dirty="0"/>
              <a:t>Technical Primer</a:t>
            </a:r>
          </a:p>
        </p:txBody>
      </p:sp>
      <p:sp>
        <p:nvSpPr>
          <p:cNvPr id="4" name="TextBox 3">
            <a:extLst>
              <a:ext uri="{FF2B5EF4-FFF2-40B4-BE49-F238E27FC236}">
                <a16:creationId xmlns:a16="http://schemas.microsoft.com/office/drawing/2014/main" id="{03287C0B-7E30-4D98-BAD6-34DE74AB915C}"/>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dirty="0"/>
              <a:t>The following section provides an overview of basic mathematical and astronomical concepts. If you are already familiar with these subjects, you can skip to </a:t>
            </a:r>
            <a:r>
              <a:rPr lang="en-US" dirty="0">
                <a:hlinkClick r:id="" action="ppaction://noaction"/>
              </a:rPr>
              <a:t>Section I</a:t>
            </a:r>
            <a:r>
              <a:rPr lang="en-US" dirty="0"/>
              <a:t>, but it is recommended that you at least skim through this section, as it also provides context for </a:t>
            </a:r>
            <a:r>
              <a:rPr lang="en-US" dirty="0">
                <a:hlinkClick r:id="" action="ppaction://noaction"/>
              </a:rPr>
              <a:t>Section I</a:t>
            </a:r>
            <a:r>
              <a:rPr lang="en-US" dirty="0"/>
              <a:t>.</a:t>
            </a:r>
          </a:p>
        </p:txBody>
      </p:sp>
    </p:spTree>
    <p:extLst>
      <p:ext uri="{BB962C8B-B14F-4D97-AF65-F5344CB8AC3E}">
        <p14:creationId xmlns:p14="http://schemas.microsoft.com/office/powerpoint/2010/main" val="165875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31E09F-34D6-4846-AFC8-95F32FE36ECA}"/>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https://en.wikipedia.org/wiki/Climate_change</a:t>
            </a:r>
            <a:endParaRPr lang="en-US" sz="1200" dirty="0"/>
          </a:p>
        </p:txBody>
      </p:sp>
      <p:sp>
        <p:nvSpPr>
          <p:cNvPr id="8" name="Title 12">
            <a:extLst>
              <a:ext uri="{FF2B5EF4-FFF2-40B4-BE49-F238E27FC236}">
                <a16:creationId xmlns:a16="http://schemas.microsoft.com/office/drawing/2014/main" id="{9A49A199-0218-4D77-B95F-5EA92ABD187D}"/>
              </a:ext>
            </a:extLst>
          </p:cNvPr>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6" name="Title 12">
            <a:extLst>
              <a:ext uri="{FF2B5EF4-FFF2-40B4-BE49-F238E27FC236}">
                <a16:creationId xmlns:a16="http://schemas.microsoft.com/office/drawing/2014/main" id="{35BE2A58-26A6-4555-AB92-1DE0FC844E9E}"/>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Antediluvian Circumference of the Earth</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03A6E9B-0A83-4AE8-8CB6-474DAF787CC6}"/>
                  </a:ext>
                </a:extLst>
              </p:cNvPr>
              <p:cNvSpPr txBox="1"/>
              <p:nvPr/>
            </p:nvSpPr>
            <p:spPr>
              <a:xfrm>
                <a:off x="1563272" y="1681561"/>
                <a:ext cx="9782800" cy="23698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Using this information, the equatorial circumference of the Earth during the last ice age can be inferred:</a:t>
                </a:r>
              </a:p>
              <a:p>
                <a:pPr marL="0" marR="0" lvl="0" indent="0" defTabSz="91440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6</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rPr>
                        <m:t>.00×</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𝑘𝑎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𝟔</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dirty="0" smtClean="0">
                          <a:ln>
                            <a:noFill/>
                          </a:ln>
                          <a:solidFill>
                            <a:sysClr val="windowText" lastClr="000000"/>
                          </a:solidFill>
                          <a:effectLst/>
                          <a:uLnTx/>
                          <a:uFillTx/>
                          <a:latin typeface="Cambria Math" panose="02040503050406030204" pitchFamily="18" charset="0"/>
                        </a:rPr>
                        <m:t>𝟔𝟕𝟒𝟑𝟎</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rPr>
                        <m:t>×</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−1</m:t>
                          </m:r>
                        </m:sup>
                      </m:s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=4.0045754×</m:t>
                      </m:r>
                      <m:sSup>
                        <m:sSupPr>
                          <m:ctrlP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ctrlPr>
                        </m:sSupPr>
                        <m:e>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10</m:t>
                          </m:r>
                        </m:e>
                        <m:sup>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4</m:t>
                          </m:r>
                        </m:sup>
                      </m:sSup>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0" i="1" u="none" strike="noStrike" kern="0" cap="none" spc="0" normalizeH="0" baseline="0" noProof="0">
                          <a:ln>
                            <a:noFill/>
                          </a:ln>
                          <a:solidFill>
                            <a:sysClr val="windowText" lastClr="000000"/>
                          </a:solidFill>
                          <a:effectLst/>
                          <a:uLnTx/>
                          <a:uFillTx/>
                          <a:latin typeface="Cambria Math" panose="02040503050406030204" pitchFamily="18" charset="0"/>
                          <a:ea typeface="Cambria Math" panose="02040503050406030204" pitchFamily="18" charset="0"/>
                        </a:rPr>
                        <m:t>𝑘𝑚</m:t>
                      </m:r>
                      <m:r>
                        <a:rPr kumimoji="0" lang="en-US" b="0"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𝟒𝟎</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𝟎𝟒𝟓</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𝟖</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 </m:t>
                      </m:r>
                      <m:r>
                        <a:rPr kumimoji="0" lang="en-US" b="1" i="1" u="none" strike="noStrike" kern="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𝒌𝒊𝒍𝒐𝒎𝒆𝒕𝒆𝒓𝒔</m:t>
                      </m:r>
                    </m:oMath>
                  </m:oMathPara>
                </a14:m>
                <a:endParaRPr kumimoji="0" lang="en-US"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And from this, it should be possible to approximate the sea levels during or towards the end of the last ice age. This information can be useful when compiling climate data and building global climate models.</a:t>
                </a:r>
              </a:p>
              <a:p>
                <a:endParaRPr lang="en-US" dirty="0"/>
              </a:p>
            </p:txBody>
          </p:sp>
        </mc:Choice>
        <mc:Fallback xmlns="">
          <p:sp>
            <p:nvSpPr>
              <p:cNvPr id="2" name="TextBox 1">
                <a:extLst>
                  <a:ext uri="{FF2B5EF4-FFF2-40B4-BE49-F238E27FC236}">
                    <a16:creationId xmlns:a16="http://schemas.microsoft.com/office/drawing/2014/main" id="{003A6E9B-0A83-4AE8-8CB6-474DAF787CC6}"/>
                  </a:ext>
                </a:extLst>
              </p:cNvPr>
              <p:cNvSpPr txBox="1">
                <a:spLocks noRot="1" noChangeAspect="1" noMove="1" noResize="1" noEditPoints="1" noAdjustHandles="1" noChangeArrowheads="1" noChangeShapeType="1" noTextEdit="1"/>
              </p:cNvSpPr>
              <p:nvPr/>
            </p:nvSpPr>
            <p:spPr>
              <a:xfrm>
                <a:off x="1563272" y="1681561"/>
                <a:ext cx="9782800" cy="2369880"/>
              </a:xfrm>
              <a:prstGeom prst="rect">
                <a:avLst/>
              </a:prstGeom>
              <a:blipFill>
                <a:blip r:embed="rId3"/>
                <a:stretch>
                  <a:fillRect l="-312" t="-771" r="-436"/>
                </a:stretch>
              </a:blipFill>
            </p:spPr>
            <p:txBody>
              <a:bodyPr/>
              <a:lstStyle/>
              <a:p>
                <a:r>
                  <a:rPr lang="en-US">
                    <a:noFill/>
                  </a:rPr>
                  <a:t> </a:t>
                </a:r>
              </a:p>
            </p:txBody>
          </p:sp>
        </mc:Fallback>
      </mc:AlternateContent>
    </p:spTree>
    <p:extLst>
      <p:ext uri="{BB962C8B-B14F-4D97-AF65-F5344CB8AC3E}">
        <p14:creationId xmlns:p14="http://schemas.microsoft.com/office/powerpoint/2010/main" val="381961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90000"/>
                  </a:lnSpc>
                  <a:spcAft>
                    <a:spcPts val="600"/>
                  </a:spcAft>
                </a:pPr>
                <a:r>
                  <a:rPr lang="en-US" sz="1600" dirty="0"/>
                  <a:t>To verify that the ratio of ants-to-meters is accurate, compare it to a known unit of measure (of ancient origin). The size of the “Sacred Cubit” is known, so this can be used to verify the size of the ant.</a:t>
                </a:r>
                <a:r>
                  <a:rPr lang="en-US" sz="1600" i="1" dirty="0">
                    <a:latin typeface="Cambria Math" panose="02040503050406030204" pitchFamily="18" charset="0"/>
                  </a:rPr>
                  <a:t> </a:t>
                </a:r>
              </a:p>
              <a:p>
                <a:pPr indent="-246888">
                  <a:lnSpc>
                    <a:spcPct val="90000"/>
                  </a:lnSpc>
                  <a:spcAft>
                    <a:spcPts val="600"/>
                  </a:spcAft>
                </a:pPr>
                <a:endParaRPr lang="en-US" sz="1600" dirty="0"/>
              </a:p>
              <a:p>
                <a:pPr indent="-246888">
                  <a:lnSpc>
                    <a:spcPct val="90000"/>
                  </a:lnSpc>
                  <a:spcAft>
                    <a:spcPts val="600"/>
                  </a:spcAft>
                </a:pPr>
                <a:r>
                  <a:rPr lang="en-US" sz="1600" dirty="0"/>
                  <a:t>The </a:t>
                </a:r>
                <a:r>
                  <a:rPr lang="en-US" sz="1600" b="1" dirty="0"/>
                  <a:t>sacred cubit </a:t>
                </a:r>
                <a:r>
                  <a:rPr lang="en-US" sz="1600" dirty="0"/>
                  <a:t>and the </a:t>
                </a:r>
                <a:r>
                  <a:rPr lang="en-US" sz="1600" b="1" dirty="0"/>
                  <a:t>pyramid inch </a:t>
                </a:r>
                <a:r>
                  <a:rPr lang="en-US" sz="1600" dirty="0"/>
                  <a:t>are units of measure that were defined in ancient Egypt. The pyramid inch is equal to one twenty-fifth (</a:t>
                </a:r>
                <a14:m>
                  <m:oMath xmlns:m="http://schemas.openxmlformats.org/officeDocument/2006/math">
                    <m:f>
                      <m:fPr>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𝟐𝟓</m:t>
                        </m:r>
                      </m:den>
                    </m:f>
                  </m:oMath>
                </a14:m>
                <a:r>
                  <a:rPr lang="en-US" sz="1600" dirty="0"/>
                  <a:t>) of the sacred cubit. </a:t>
                </a:r>
              </a:p>
              <a:p>
                <a:pPr indent="-246888">
                  <a:lnSpc>
                    <a:spcPct val="90000"/>
                  </a:lnSpc>
                  <a:spcAft>
                    <a:spcPts val="600"/>
                  </a:spcAft>
                </a:pPr>
                <a:endParaRPr lang="en-US" sz="1600" dirty="0"/>
              </a:p>
              <a:p>
                <a:pPr indent="-246888">
                  <a:lnSpc>
                    <a:spcPct val="90000"/>
                  </a:lnSpc>
                  <a:spcAft>
                    <a:spcPts val="600"/>
                  </a:spcAft>
                </a:pPr>
                <a:r>
                  <a:rPr lang="en-US" sz="1600" dirty="0"/>
                  <a:t>The size of the </a:t>
                </a:r>
                <a:r>
                  <a:rPr lang="en-US" sz="1600" b="1" dirty="0"/>
                  <a:t>pyramid inch </a:t>
                </a:r>
                <a:r>
                  <a:rPr lang="en-US" sz="1600" dirty="0"/>
                  <a:t>is defined as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𝟎𝟎𝟏𝟎𝟔</m:t>
                    </m:r>
                  </m:oMath>
                </a14:m>
                <a:r>
                  <a:rPr lang="en-US" sz="1600" dirty="0"/>
                  <a:t> imperial inches, or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𝟓𝟒𝟐𝟔𝟗𝟐𝟒</m:t>
                    </m:r>
                  </m:oMath>
                </a14:m>
                <a:r>
                  <a:rPr lang="en-US" sz="1600" dirty="0"/>
                  <a:t> centimeters. Given this, the sacred cubit-to-meter ratio is as follows:</a:t>
                </a:r>
                <a:endParaRPr lang="en-US" sz="1600" i="1" dirty="0">
                  <a:latin typeface="Cambria Math" panose="02040503050406030204" pitchFamily="18" charset="0"/>
                </a:endParaRPr>
              </a:p>
              <a:p>
                <a:pPr indent="-246888" algn="ctr">
                  <a:lnSpc>
                    <a:spcPct val="150000"/>
                  </a:lnSpc>
                  <a:spcAft>
                    <a:spcPts val="600"/>
                  </a:spcAft>
                </a:pPr>
                <a:endParaRPr lang="en-US"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m:t>
                      </m:r>
                      <m:r>
                        <a:rPr lang="en-US" b="0" i="1" dirty="0" smtClean="0">
                          <a:latin typeface="Cambria Math" panose="02040503050406030204" pitchFamily="18" charset="0"/>
                        </a:rPr>
                        <m:t>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𝐶𝑢𝑏𝑖𝑡</m:t>
                      </m:r>
                      <m:r>
                        <a:rPr lang="en-US" b="0" i="1" dirty="0" smtClean="0">
                          <a:latin typeface="Cambria Math" panose="02040503050406030204" pitchFamily="18" charset="0"/>
                        </a:rPr>
                        <m:t>=</m:t>
                      </m:r>
                      <m:r>
                        <a:rPr lang="en-US" b="1" i="1" dirty="0" smtClean="0">
                          <a:latin typeface="Cambria Math" panose="02040503050406030204" pitchFamily="18" charset="0"/>
                        </a:rPr>
                        <m:t>𝟔</m:t>
                      </m:r>
                      <m:r>
                        <a:rPr lang="en-US" b="1" i="1" dirty="0" smtClean="0">
                          <a:latin typeface="Cambria Math" panose="02040503050406030204" pitchFamily="18" charset="0"/>
                        </a:rPr>
                        <m:t>.</m:t>
                      </m:r>
                      <m:r>
                        <a:rPr lang="en-US" b="1" i="1" dirty="0" smtClean="0">
                          <a:latin typeface="Cambria Math" panose="02040503050406030204" pitchFamily="18" charset="0"/>
                        </a:rPr>
                        <m:t>𝟑𝟓𝟔𝟒𝟕</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sz="1600" b="0" i="1" dirty="0">
                  <a:latin typeface="Cambria Math" panose="02040503050406030204" pitchFamily="18" charset="0"/>
                  <a:ea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312" t="-840" r="-31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4101944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42634" y="1627086"/>
                <a:ext cx="9782800" cy="5078514"/>
              </a:xfrm>
              <a:prstGeom prst="rect">
                <a:avLst/>
              </a:prstGeom>
            </p:spPr>
            <p:txBody>
              <a:bodyPr vert="horz" lIns="91440" tIns="45720" rIns="91440" bIns="45720" rtlCol="0">
                <a:noAutofit/>
              </a:bodyPr>
              <a:lstStyle/>
              <a:p>
                <a:pPr indent="-246888">
                  <a:lnSpc>
                    <a:spcPct val="150000"/>
                  </a:lnSpc>
                  <a:spcAft>
                    <a:spcPts val="600"/>
                  </a:spcAft>
                </a:pPr>
                <a:r>
                  <a:rPr lang="en-US" sz="1400" dirty="0"/>
                  <a:t>With this ratio, the current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304</m:t>
                      </m:r>
                      <m:r>
                        <a:rPr lang="en-US" sz="1600" i="1" dirty="0" smtClean="0">
                          <a:latin typeface="Cambria Math" panose="02040503050406030204" pitchFamily="18" charset="0"/>
                        </a:rPr>
                        <m:t>6</m:t>
                      </m:r>
                      <m:r>
                        <a:rPr lang="en-US" sz="1600" b="0" i="1" dirty="0" smtClean="0">
                          <a:latin typeface="Cambria Math" panose="02040503050406030204" pitchFamily="18" charset="0"/>
                        </a:rPr>
                        <m:t>036</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63,04</m:t>
                      </m:r>
                      <m:r>
                        <a:rPr lang="en-US" sz="1600" b="0" i="1" smtClean="0">
                          <a:latin typeface="Cambria Math" panose="02040503050406030204" pitchFamily="18" charset="0"/>
                          <a:ea typeface="Cambria Math" panose="02040503050406030204" pitchFamily="18" charset="0"/>
                        </a:rPr>
                        <m:t>6,036 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1">
                          <a:latin typeface="Cambria Math" panose="02040503050406030204" pitchFamily="18" charset="0"/>
                          <a:ea typeface="Cambria Math" panose="02040503050406030204" pitchFamily="18" charset="0"/>
                        </a:rPr>
                        <m:t>62,831,85</m:t>
                      </m:r>
                      <m:r>
                        <a:rPr lang="en-US" sz="1600" b="0" i="1" smtClean="0">
                          <a:latin typeface="Cambria Math" panose="02040503050406030204" pitchFamily="18" charset="0"/>
                          <a:ea typeface="Cambria Math" panose="02040503050406030204" pitchFamily="18" charset="0"/>
                        </a:rPr>
                        <m:t>2</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003</m:t>
                      </m:r>
                      <m:r>
                        <a:rPr lang="en-US" sz="1600" b="0" i="1" dirty="0" smtClean="0">
                          <a:latin typeface="Cambria Math" panose="02040503050406030204" pitchFamily="18" charset="0"/>
                        </a:rPr>
                        <m:t>4088 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=10,03</m:t>
                      </m:r>
                      <m:r>
                        <a:rPr lang="en-US" sz="1600" b="0" i="1" smtClean="0">
                          <a:latin typeface="Cambria Math" panose="02040503050406030204" pitchFamily="18" charset="0"/>
                          <a:ea typeface="Cambria Math" panose="02040503050406030204" pitchFamily="18" charset="0"/>
                        </a:rPr>
                        <m:t>4,088</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𝟏𝟎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42634" y="1627086"/>
                <a:ext cx="9782800" cy="5078514"/>
              </a:xfrm>
              <a:prstGeom prst="rect">
                <a:avLst/>
              </a:prstGeom>
              <a:blipFill>
                <a:blip r:embed="rId2"/>
                <a:stretch>
                  <a:fillRect l="-1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555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4288389"/>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sacred cubits)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𝟔</m:t>
                      </m:r>
                      <m:r>
                        <a:rPr lang="en-US" sz="1600" b="1" i="1" dirty="0" smtClean="0">
                          <a:latin typeface="Cambria Math" panose="02040503050406030204" pitchFamily="18" charset="0"/>
                        </a:rPr>
                        <m:t>.</m:t>
                      </m:r>
                      <m:r>
                        <a:rPr lang="en-US" sz="1600" b="1" i="1" dirty="0">
                          <a:latin typeface="Cambria Math" panose="02040503050406030204" pitchFamily="18" charset="0"/>
                        </a:rPr>
                        <m:t>𝟑𝟎</m:t>
                      </m:r>
                      <m:r>
                        <a:rPr lang="en-US" sz="1600" b="1" i="1" dirty="0" smtClean="0">
                          <a:latin typeface="Cambria Math" panose="02040503050406030204" pitchFamily="18" charset="0"/>
                        </a:rPr>
                        <m:t>𝟎𝟎𝟎𝟎</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𝟔𝟑</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6</m:t>
                      </m:r>
                      <m:r>
                        <a:rPr lang="en-US" sz="1600" b="0" i="1" dirty="0" smtClean="0">
                          <a:latin typeface="Cambria Math" panose="02040503050406030204" pitchFamily="18" charset="0"/>
                        </a:rPr>
                        <m:t>.</m:t>
                      </m:r>
                      <m:r>
                        <a:rPr lang="en-US" sz="1600" i="1" dirty="0">
                          <a:latin typeface="Cambria Math" panose="02040503050406030204" pitchFamily="18" charset="0"/>
                        </a:rPr>
                        <m:t>283185</m:t>
                      </m:r>
                      <m:r>
                        <a:rPr lang="en-US" sz="1600" b="0" i="1" dirty="0" smtClean="0">
                          <a:latin typeface="Cambria Math" panose="02040503050406030204" pitchFamily="18" charset="0"/>
                        </a:rPr>
                        <m:t>2</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0" i="0">
                          <a:latin typeface="Cambria Math" panose="02040503050406030204" pitchFamily="18" charset="0"/>
                          <a:ea typeface="Cambria Math" panose="02040503050406030204" pitchFamily="18" charset="0"/>
                        </a:rPr>
                        <m:t>62,831,85</m:t>
                      </m:r>
                      <m:r>
                        <a:rPr lang="en-US" sz="1600" b="0" i="0" smtClean="0">
                          <a:latin typeface="Cambria Math" panose="02040503050406030204" pitchFamily="18" charset="0"/>
                          <a:ea typeface="Cambria Math" panose="02040503050406030204" pitchFamily="18" charset="0"/>
                        </a:rPr>
                        <m:t>2</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1</m:t>
                      </m:r>
                      <m:r>
                        <a:rPr lang="en-US" sz="1600" b="0" i="1" dirty="0" smtClean="0">
                          <a:latin typeface="Cambria Math" panose="02040503050406030204" pitchFamily="18" charset="0"/>
                        </a:rPr>
                        <m:t>.</m:t>
                      </m:r>
                      <m:r>
                        <a:rPr lang="en-US" sz="1600" i="1" dirty="0">
                          <a:latin typeface="Cambria Math" panose="02040503050406030204" pitchFamily="18" charset="0"/>
                        </a:rPr>
                        <m:t>00</m:t>
                      </m:r>
                      <m:r>
                        <a:rPr lang="en-US" sz="1600" b="0" i="1" dirty="0" smtClean="0">
                          <a:latin typeface="Cambria Math" panose="02040503050406030204" pitchFamily="18" charset="0"/>
                        </a:rPr>
                        <m:t>26</m:t>
                      </m:r>
                      <m:r>
                        <a:rPr lang="en-US" sz="1600" i="1" dirty="0" smtClean="0">
                          <a:latin typeface="Cambria Math" panose="02040503050406030204" pitchFamily="18" charset="0"/>
                        </a:rPr>
                        <m:t>7</m:t>
                      </m:r>
                      <m:r>
                        <a:rPr lang="en-US" sz="1600" b="0" i="1" dirty="0" smtClean="0">
                          <a:latin typeface="Cambria Math" panose="02040503050406030204" pitchFamily="18" charset="0"/>
                        </a:rPr>
                        <m:t>61 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i="0">
                          <a:latin typeface="Cambria Math" panose="02040503050406030204" pitchFamily="18" charset="0"/>
                          <a:ea typeface="Cambria Math" panose="02040503050406030204" pitchFamily="18" charset="0"/>
                        </a:rPr>
                        <m:t>10,0</m:t>
                      </m:r>
                      <m:r>
                        <a:rPr lang="en-US" sz="1600" b="0" i="0" smtClean="0">
                          <a:latin typeface="Cambria Math" panose="02040503050406030204" pitchFamily="18" charset="0"/>
                          <a:ea typeface="Cambria Math" panose="02040503050406030204" pitchFamily="18" charset="0"/>
                        </a:rPr>
                        <m:t>26</m:t>
                      </m:r>
                      <m:r>
                        <a:rPr lang="en-US" sz="1600" i="0">
                          <a:latin typeface="Cambria Math" panose="02040503050406030204" pitchFamily="18" charset="0"/>
                          <a:ea typeface="Cambria Math" panose="02040503050406030204" pitchFamily="18" charset="0"/>
                        </a:rPr>
                        <m:t>,</m:t>
                      </m:r>
                      <m:r>
                        <a:rPr lang="en-US" sz="1600" i="0" smtClean="0">
                          <a:latin typeface="Cambria Math" panose="02040503050406030204" pitchFamily="18" charset="0"/>
                          <a:ea typeface="Cambria Math" panose="02040503050406030204" pitchFamily="18" charset="0"/>
                        </a:rPr>
                        <m:t> </m:t>
                      </m:r>
                      <m:r>
                        <a:rPr lang="en-US" sz="1600" b="0" i="0" smtClean="0">
                          <a:latin typeface="Cambria Math" panose="02040503050406030204" pitchFamily="18" charset="0"/>
                          <a:ea typeface="Cambria Math" panose="02040503050406030204" pitchFamily="18" charset="0"/>
                        </a:rPr>
                        <m:t>761</m:t>
                      </m:r>
                    </m:oMath>
                  </m:oMathPara>
                </a14:m>
                <a:endParaRPr lang="en-US" sz="1600"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a:latin typeface="Cambria Math" panose="02040503050406030204" pitchFamily="18" charset="0"/>
                        </a:rPr>
                        <m:t>𝟏</m:t>
                      </m:r>
                      <m:r>
                        <a:rPr lang="en-US" sz="1600" b="1" i="1" dirty="0" smtClean="0">
                          <a:latin typeface="Cambria Math" panose="02040503050406030204" pitchFamily="18" charset="0"/>
                        </a:rPr>
                        <m:t>.</m:t>
                      </m:r>
                      <m:r>
                        <a:rPr lang="en-US" sz="1600" b="1" i="1" dirty="0">
                          <a:latin typeface="Cambria Math" panose="02040503050406030204" pitchFamily="18" charset="0"/>
                        </a:rPr>
                        <m:t>𝟎𝟎</m:t>
                      </m:r>
                      <m:r>
                        <a:rPr lang="en-US" sz="1600" b="1" i="1" dirty="0" smtClean="0">
                          <a:latin typeface="Cambria Math" panose="02040503050406030204" pitchFamily="18" charset="0"/>
                        </a:rPr>
                        <m:t>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𝑠𝑎𝑐𝑟𝑒𝑑</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𝑐𝑢𝑏𝑖𝑡𝑠</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𝟏𝟎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1"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𝟔𝟑</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sacred cubits. This is a mathematical indicator that the derived ants-to-meters ratio is accurate. This is also a mathematical indicator that the sacred cubit unit was derived during the antediluvian time period.</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4288389"/>
              </a:xfrm>
              <a:prstGeom prst="rect">
                <a:avLst/>
              </a:prstGeom>
              <a:blipFill>
                <a:blip r:embed="rId2"/>
                <a:stretch>
                  <a:fillRect l="-187" t="-852" b="-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05994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33109"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ant-to-meter ratio can also be verified using the Olympic stadion. Recall the stadion is defined as follows:</a:t>
                </a:r>
                <a:endParaRPr lang="en-US" sz="1400" i="1" dirty="0">
                  <a:latin typeface="Cambria Math" panose="02040503050406030204" pitchFamily="18" charset="0"/>
                </a:endParaRPr>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1 </m:t>
                      </m:r>
                      <m:r>
                        <a:rPr lang="en-US" b="0" i="1" smtClean="0">
                          <a:latin typeface="Cambria Math" panose="02040503050406030204" pitchFamily="18" charset="0"/>
                        </a:rPr>
                        <m:t>𝑂𝑙𝑦𝑚𝑝𝑖𝑐</m:t>
                      </m:r>
                      <m:r>
                        <a:rPr lang="en-US" i="1">
                          <a:latin typeface="Cambria Math" panose="02040503050406030204" pitchFamily="18" charset="0"/>
                        </a:rPr>
                        <m:t> </m:t>
                      </m:r>
                      <m:r>
                        <a:rPr lang="en-US" b="0" i="1" smtClean="0">
                          <a:latin typeface="Cambria Math" panose="02040503050406030204" pitchFamily="18" charset="0"/>
                        </a:rPr>
                        <m:t>𝑠</m:t>
                      </m:r>
                      <m:r>
                        <a:rPr lang="en-US" i="1">
                          <a:latin typeface="Cambria Math" panose="02040503050406030204" pitchFamily="18" charset="0"/>
                        </a:rPr>
                        <m:t>𝑡𝑎𝑑𝑖𝑜𝑛</m:t>
                      </m:r>
                      <m:r>
                        <a:rPr lang="en-US" b="0" i="1" smtClean="0">
                          <a:latin typeface="Cambria Math" panose="02040503050406030204" pitchFamily="18" charset="0"/>
                        </a:rPr>
                        <m:t> (</m:t>
                      </m:r>
                      <m:r>
                        <a:rPr lang="en-US" b="0" i="1" smtClean="0">
                          <a:latin typeface="Cambria Math" panose="02040503050406030204" pitchFamily="18" charset="0"/>
                        </a:rPr>
                        <m:t>𝑂𝑆</m:t>
                      </m:r>
                      <m:r>
                        <a:rPr lang="en-US" b="0" i="1" smtClean="0">
                          <a:latin typeface="Cambria Math" panose="02040503050406030204" pitchFamily="18" charset="0"/>
                        </a:rPr>
                        <m:t>)</m:t>
                      </m:r>
                      <m:r>
                        <a:rPr lang="en-US">
                          <a:latin typeface="Cambria Math" panose="02040503050406030204" pitchFamily="18" charset="0"/>
                        </a:rPr>
                        <m:t> </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rPr>
                        <m:t>=</m:t>
                      </m:r>
                      <m:r>
                        <a:rPr lang="en-US" i="1">
                          <a:latin typeface="Cambria Math" panose="02040503050406030204" pitchFamily="18" charset="0"/>
                        </a:rPr>
                        <m:t>176.5</m:t>
                      </m:r>
                      <m:r>
                        <a:rPr lang="en-US" b="0" i="1" smtClean="0">
                          <a:latin typeface="Cambria Math" panose="02040503050406030204" pitchFamily="18" charset="0"/>
                        </a:rPr>
                        <m:t>76</m:t>
                      </m:r>
                      <m:r>
                        <a:rPr lang="en-US" i="1">
                          <a:latin typeface="Cambria Math" panose="02040503050406030204" pitchFamily="18" charset="0"/>
                        </a:rPr>
                        <m:t> </m:t>
                      </m:r>
                      <m:r>
                        <a:rPr lang="en-US" b="0" i="1" smtClean="0">
                          <a:latin typeface="Cambria Math" panose="02040503050406030204" pitchFamily="18" charset="0"/>
                        </a:rPr>
                        <m:t>𝑚</m:t>
                      </m:r>
                    </m:oMath>
                  </m:oMathPara>
                </a14:m>
                <a:endParaRPr lang="en-US" sz="1600" dirty="0"/>
              </a:p>
              <a:p>
                <a:pPr indent="-246888">
                  <a:lnSpc>
                    <a:spcPct val="150000"/>
                  </a:lnSpc>
                  <a:spcAft>
                    <a:spcPts val="600"/>
                  </a:spcAft>
                </a:pPr>
                <a:r>
                  <a:rPr lang="en-US" sz="1400" dirty="0"/>
                  <a:t>With this ratio, the current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26965</m:t>
                      </m:r>
                      <m:r>
                        <a:rPr lang="en-US" sz="1600" b="0" i="1" dirty="0" smtClean="0">
                          <a:latin typeface="Cambria Math" panose="02040503050406030204" pitchFamily="18" charset="0"/>
                        </a:rPr>
                        <m:t>730</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=226,966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𝐶𝑖𝑟𝑐𝑢𝑚𝑓𝑒𝑟𝑒𝑛𝑐𝑒</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i="1" dirty="0">
                          <a:latin typeface="Cambria Math" panose="02040503050406030204" pitchFamily="18" charset="0"/>
                        </a:rPr>
                        <m:t>2</m:t>
                      </m:r>
                      <m:r>
                        <a:rPr lang="en-US" sz="1600" b="0" i="1" dirty="0" smtClean="0">
                          <a:latin typeface="Cambria Math" panose="02040503050406030204" pitchFamily="18" charset="0"/>
                        </a:rPr>
                        <m:t>.</m:t>
                      </m:r>
                      <m:r>
                        <a:rPr lang="en-US" sz="1600" i="1" dirty="0">
                          <a:latin typeface="Cambria Math" panose="02040503050406030204" pitchFamily="18" charset="0"/>
                        </a:rPr>
                        <m:t>2619</m:t>
                      </m:r>
                      <m:r>
                        <a:rPr lang="en-US" sz="1600" i="1" dirty="0" smtClean="0">
                          <a:latin typeface="Cambria Math" panose="02040503050406030204" pitchFamily="18" charset="0"/>
                        </a:rPr>
                        <m:t>4</m:t>
                      </m:r>
                      <m:r>
                        <a:rPr lang="en-US" sz="1600" b="0" i="1" dirty="0" smtClean="0">
                          <a:latin typeface="Cambria Math" panose="02040503050406030204" pitchFamily="18" charset="0"/>
                        </a:rPr>
                        <m:t>668</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𝑒𝑞𝑢𝑎𝑡𝑜𝑟𝑖𝑎𝑙</m:t>
                          </m:r>
                        </m:sup>
                      </m:sSubSup>
                      <m:r>
                        <a:rPr lang="en-US" sz="1600" b="0" i="1" dirty="0" smtClean="0">
                          <a:latin typeface="Cambria Math" panose="02040503050406030204" pitchFamily="18" charset="0"/>
                        </a:rPr>
                        <m:t>=</m:t>
                      </m:r>
                      <m:r>
                        <a:rPr lang="en-US" sz="1600" i="1" dirty="0">
                          <a:latin typeface="Cambria Math" panose="02040503050406030204" pitchFamily="18" charset="0"/>
                        </a:rPr>
                        <m:t>3</m:t>
                      </m:r>
                      <m:r>
                        <a:rPr lang="en-US" sz="1600" b="0" i="1" dirty="0" smtClean="0">
                          <a:latin typeface="Cambria Math" panose="02040503050406030204" pitchFamily="18" charset="0"/>
                        </a:rPr>
                        <m:t>.</m:t>
                      </m:r>
                      <m:r>
                        <a:rPr lang="en-US" sz="1600" i="1" dirty="0">
                          <a:latin typeface="Cambria Math" panose="02040503050406030204" pitchFamily="18" charset="0"/>
                        </a:rPr>
                        <m:t>6122</m:t>
                      </m:r>
                      <m:r>
                        <a:rPr lang="en-US" sz="1600" b="0" i="1" dirty="0" smtClean="0">
                          <a:latin typeface="Cambria Math" panose="02040503050406030204" pitchFamily="18" charset="0"/>
                        </a:rPr>
                        <m:t>718 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=36,123</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0" i="1" dirty="0" smtClean="0">
                              <a:latin typeface="Cambria Math" panose="02040503050406030204" pitchFamily="18" charset="0"/>
                            </a:rPr>
                          </m:ctrlPr>
                        </m:sSubSupPr>
                        <m:e>
                          <m:r>
                            <a:rPr lang="en-US" sz="1600" b="0" i="1" dirty="0" smtClean="0">
                              <a:latin typeface="Cambria Math" panose="02040503050406030204" pitchFamily="18" charset="0"/>
                            </a:rPr>
                            <m:t>𝑅𝑎𝑑𝑖𝑢𝑠</m:t>
                          </m:r>
                        </m:e>
                        <m:sub>
                          <m:r>
                            <a:rPr lang="en-US" sz="1600" b="0" i="1" dirty="0" smtClean="0">
                              <a:latin typeface="Cambria Math" panose="02040503050406030204" pitchFamily="18" charset="0"/>
                            </a:rPr>
                            <m:t>𝐸𝑎𝑟𝑡h</m:t>
                          </m:r>
                        </m:sub>
                        <m:sup>
                          <m:r>
                            <a:rPr lang="en-US" sz="1600" b="0" i="1" dirty="0" smtClean="0">
                              <a:latin typeface="Cambria Math" panose="02040503050406030204" pitchFamily="18" charset="0"/>
                            </a:rPr>
                            <m:t>𝑝𝑜𝑙𝑎𝑟</m:t>
                          </m:r>
                        </m:sup>
                      </m:sSubSup>
                      <m:r>
                        <a:rPr lang="en-US" sz="1600" b="0"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𝟔𝟎𝟎𝟎𝟎</m:t>
                      </m:r>
                      <m:r>
                        <a:rPr lang="en-US" sz="1600" b="0" i="1" dirty="0" smtClean="0">
                          <a:latin typeface="Cambria Math" panose="02040503050406030204" pitchFamily="18" charset="0"/>
                        </a:rPr>
                        <m:t> </m:t>
                      </m:r>
                      <m:r>
                        <a:rPr lang="en-US" sz="1600" b="0" i="1"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lnSpc>
                    <a:spcPct val="150000"/>
                  </a:lnSpc>
                  <a:spcAft>
                    <a:spcPts val="600"/>
                  </a:spcAft>
                </a:pPr>
                <a:endParaRPr lang="en-US" sz="1400" dirty="0"/>
              </a:p>
              <a:p>
                <a:pPr indent="-246888">
                  <a:lnSpc>
                    <a:spcPct val="150000"/>
                  </a:lnSpc>
                  <a:spcAft>
                    <a:spcPts val="600"/>
                  </a:spcAft>
                </a:pPr>
                <a:r>
                  <a:rPr lang="en-US" sz="1400" dirty="0"/>
                  <a:t>Note that the polar radius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𝟑𝟔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𝟎𝟎𝟎</m:t>
                    </m:r>
                  </m:oMath>
                </a14:m>
                <a:r>
                  <a:rPr lang="en-US" sz="1400" i="1" dirty="0">
                    <a:latin typeface="Cambria Math" panose="02040503050406030204" pitchFamily="18" charset="0"/>
                  </a:rPr>
                  <a:t> </a:t>
                </a:r>
                <a:r>
                  <a:rPr lang="en-US" sz="1400" dirty="0"/>
                  <a:t>Olympic stadia. </a:t>
                </a:r>
                <a:endParaRPr lang="en-US" sz="1400" i="1" dirty="0">
                  <a:latin typeface="Cambria Math" panose="02040503050406030204" pitchFamily="18" charset="0"/>
                </a:endParaRP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33109"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9784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Recall that the antediluvian equatorial circumference (AEC) of the Earth is:</a:t>
                </a:r>
                <a:endParaRPr lang="en-US" sz="1400" i="1" dirty="0">
                  <a:latin typeface="Cambria Math" panose="02040503050406030204" pitchFamily="18" charset="0"/>
                </a:endParaRPr>
              </a:p>
              <a:p>
                <a:pPr indent="-246888" algn="ctr">
                  <a:lnSpc>
                    <a:spcPct val="150000"/>
                  </a:lnSpc>
                  <a:spcAft>
                    <a:spcPts val="600"/>
                  </a:spcAft>
                </a:pPr>
                <a14:m>
                  <m:oMath xmlns:m="http://schemas.openxmlformats.org/officeDocument/2006/math">
                    <m:r>
                      <a:rPr lang="en-US" i="1" dirty="0" smtClean="0">
                        <a:latin typeface="Cambria Math" panose="02040503050406030204" pitchFamily="18" charset="0"/>
                      </a:rPr>
                      <m:t>𝐴</m:t>
                    </m:r>
                    <m:r>
                      <a:rPr lang="en-US" b="0" i="1" dirty="0" smtClean="0">
                        <a:latin typeface="Cambria Math" panose="02040503050406030204" pitchFamily="18" charset="0"/>
                      </a:rPr>
                      <m:t>𝐸𝐶</m:t>
                    </m:r>
                    <m:r>
                      <a:rPr lang="en-US" b="0" i="1" dirty="0" smtClean="0">
                        <a:latin typeface="Cambria Math" panose="02040503050406030204" pitchFamily="18" charset="0"/>
                      </a:rPr>
                      <m:t>=4.00458×</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7</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r>
                  <a:rPr lang="en-US" sz="1600" b="0" dirty="0">
                    <a:latin typeface="Cambria Math" panose="02040503050406030204" pitchFamily="18" charset="0"/>
                    <a:ea typeface="Cambria Math" panose="02040503050406030204" pitchFamily="18" charset="0"/>
                  </a:rPr>
                  <a:t>40,045,754</a:t>
                </a:r>
                <a:r>
                  <a:rPr lang="en-US" sz="1600" b="0" i="1" dirty="0">
                    <a:latin typeface="Cambria Math" panose="02040503050406030204" pitchFamily="18" charset="0"/>
                    <a:ea typeface="Cambria Math" panose="02040503050406030204" pitchFamily="18" charset="0"/>
                  </a:rPr>
                  <a:t> m</a:t>
                </a:r>
              </a:p>
              <a:p>
                <a:pPr indent="-246888">
                  <a:lnSpc>
                    <a:spcPct val="150000"/>
                  </a:lnSpc>
                  <a:spcAft>
                    <a:spcPts val="600"/>
                  </a:spcAft>
                </a:pPr>
                <a:r>
                  <a:rPr lang="en-US" sz="1400" dirty="0"/>
                  <a:t>Using this value for the AEC, the antediluvian size of the Earth (in Olympic stadion)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𝟐𝟔𝟖𝟎𝟎𝟎𝟎</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𝟐𝟐𝟔</m:t>
                      </m:r>
                      <m:r>
                        <a:rPr lang="en-US" sz="1600" b="1" i="1" smtClean="0">
                          <a:latin typeface="Cambria Math" panose="02040503050406030204" pitchFamily="18" charset="0"/>
                          <a:ea typeface="Cambria Math" panose="02040503050406030204" pitchFamily="18" charset="0"/>
                        </a:rPr>
                        <m:t>,</m:t>
                      </m:r>
                      <m:r>
                        <a:rPr lang="en-US" sz="1600" b="1" i="1" smtClean="0">
                          <a:latin typeface="Cambria Math" panose="02040503050406030204" pitchFamily="18" charset="0"/>
                          <a:ea typeface="Cambria Math" panose="02040503050406030204" pitchFamily="18" charset="0"/>
                        </a:rPr>
                        <m:t>𝟖𝟎𝟎</m:t>
                      </m:r>
                      <m:r>
                        <a:rPr lang="en-US" sz="1600" i="1">
                          <a:latin typeface="Cambria Math" panose="02040503050406030204" pitchFamily="18" charset="0"/>
                          <a:ea typeface="Cambria Math" panose="02040503050406030204" pitchFamily="18" charset="0"/>
                        </a:rPr>
                        <m:t> </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𝐶𝑖𝑟𝑐𝑢𝑚𝑓𝑒𝑟𝑒𝑛𝑐𝑒</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=2.26194</m:t>
                      </m:r>
                      <m:r>
                        <a:rPr lang="en-US" sz="1600" b="0" i="1" dirty="0" smtClean="0">
                          <a:latin typeface="Cambria Math" panose="02040503050406030204" pitchFamily="18" charset="0"/>
                        </a:rPr>
                        <m:t>668</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5</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=226,195</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𝑒𝑞𝑢𝑎𝑡𝑜𝑟𝑖𝑎𝑙</m:t>
                          </m:r>
                        </m:sup>
                      </m:sSubSup>
                      <m:r>
                        <a:rPr lang="en-US" sz="1600" i="1" dirty="0">
                          <a:latin typeface="Cambria Math" panose="02040503050406030204" pitchFamily="18" charset="0"/>
                        </a:rPr>
                        <m:t>=3.6</m:t>
                      </m:r>
                      <m:r>
                        <a:rPr lang="en-US" sz="1600" b="0" i="1" dirty="0" smtClean="0">
                          <a:latin typeface="Cambria Math" panose="02040503050406030204" pitchFamily="18" charset="0"/>
                        </a:rPr>
                        <m:t>096341</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=36,096</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𝑅𝑎𝑑𝑖𝑢𝑠</m:t>
                          </m:r>
                        </m:e>
                        <m:sub>
                          <m:r>
                            <a:rPr lang="en-US" sz="1600" i="1" dirty="0">
                              <a:latin typeface="Cambria Math" panose="02040503050406030204" pitchFamily="18" charset="0"/>
                            </a:rPr>
                            <m:t>𝐸𝑎𝑟𝑡h</m:t>
                          </m:r>
                        </m:sub>
                        <m:sup>
                          <m:r>
                            <a:rPr lang="en-US" sz="1600" i="1" dirty="0">
                              <a:latin typeface="Cambria Math" panose="02040503050406030204" pitchFamily="18" charset="0"/>
                            </a:rPr>
                            <m:t>𝑝𝑜𝑙𝑎𝑟</m:t>
                          </m:r>
                        </m:sup>
                      </m:sSubSup>
                      <m:r>
                        <a:rPr lang="en-US" sz="1600" i="1" dirty="0">
                          <a:latin typeface="Cambria Math" panose="02040503050406030204" pitchFamily="18" charset="0"/>
                        </a:rPr>
                        <m:t>=</m:t>
                      </m:r>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𝟔𝟎𝟎𝟎𝟎</m:t>
                      </m:r>
                      <m:r>
                        <a:rPr lang="en-US" sz="1600" i="1" dirty="0">
                          <a:latin typeface="Cambria Math" panose="02040503050406030204" pitchFamily="18" charset="0"/>
                        </a:rPr>
                        <m:t> </m:t>
                      </m:r>
                      <m:r>
                        <a:rPr lang="en-US" sz="1600" i="1">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4</m:t>
                          </m:r>
                        </m:sup>
                      </m:sSup>
                      <m:r>
                        <a:rPr lang="en-US" sz="1600" b="0" i="1" smtClean="0">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𝑂𝑙𝑦𝑚𝑝𝑖𝑐</m:t>
                      </m:r>
                      <m:r>
                        <a:rPr lang="en-US" sz="1600" i="1">
                          <a:latin typeface="Cambria Math" panose="02040503050406030204" pitchFamily="18" charset="0"/>
                          <a:ea typeface="Cambria Math" panose="02040503050406030204" pitchFamily="18" charset="0"/>
                        </a:rPr>
                        <m:t> </m:t>
                      </m:r>
                      <m:r>
                        <a:rPr lang="en-US" sz="1600" i="1">
                          <a:latin typeface="Cambria Math" panose="02040503050406030204" pitchFamily="18" charset="0"/>
                          <a:ea typeface="Cambria Math" panose="02040503050406030204" pitchFamily="18" charset="0"/>
                        </a:rPr>
                        <m:t>𝑆𝑡𝑎𝑑𝑖𝑎</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𝟑𝟔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oMath>
                  </m:oMathPara>
                </a14:m>
                <a:endParaRPr lang="en-US" sz="1600" b="1" i="1" dirty="0">
                  <a:latin typeface="Cambria Math" panose="02040503050406030204" pitchFamily="18" charset="0"/>
                </a:endParaRPr>
              </a:p>
              <a:p>
                <a:pPr indent="-246888">
                  <a:spcAft>
                    <a:spcPts val="600"/>
                  </a:spcAft>
                </a:pPr>
                <a:endParaRPr lang="en-US" sz="1400" dirty="0"/>
              </a:p>
              <a:p>
                <a:pPr indent="-246888">
                  <a:spcAft>
                    <a:spcPts val="600"/>
                  </a:spcAft>
                </a:pPr>
                <a:r>
                  <a:rPr lang="en-US" sz="1400" dirty="0"/>
                  <a:t>Note that the equatorial circumference of the Earth is exactly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Olympic stadia. This is another mathematical indicator that the derived ants-to-meters ratio is accurate. This is also another mathematical indicator of an ancient unit of measure (the Olympic stadion) being derived during the antediluvian time period.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221158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7"/>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Note the relationship of the Antediluvian Equatorial Circumference (AEC) of the Earth in Olympic Stadion (</a:t>
                </a:r>
                <a14:m>
                  <m:oMath xmlns:m="http://schemas.openxmlformats.org/officeDocument/2006/math">
                    <m:r>
                      <a:rPr lang="en-US" sz="1400" b="1" i="1" smtClean="0">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𝟖</m:t>
                    </m:r>
                    <m:r>
                      <a:rPr lang="en-US" sz="1400" b="1" i="1">
                        <a:latin typeface="Cambria Math" panose="02040503050406030204" pitchFamily="18" charset="0"/>
                        <a:ea typeface="Cambria Math" panose="02040503050406030204" pitchFamily="18" charset="0"/>
                      </a:rPr>
                      <m:t>𝟎𝟎</m:t>
                    </m:r>
                    <m:r>
                      <a:rPr lang="en-US" sz="1400" i="1">
                        <a:latin typeface="Cambria Math" panose="02040503050406030204" pitchFamily="18" charset="0"/>
                        <a:ea typeface="Cambria Math" panose="02040503050406030204" pitchFamily="18" charset="0"/>
                      </a:rPr>
                      <m:t>)</m:t>
                    </m:r>
                  </m:oMath>
                </a14:m>
                <a:r>
                  <a:rPr lang="en-US" sz="1400" dirty="0"/>
                  <a:t> and sacred cubits (</a:t>
                </a:r>
                <a14:m>
                  <m:oMath xmlns:m="http://schemas.openxmlformats.org/officeDocument/2006/math">
                    <m:r>
                      <a:rPr lang="en-US" sz="1400" b="1" i="1">
                        <a:latin typeface="Cambria Math" panose="02040503050406030204" pitchFamily="18" charset="0"/>
                        <a:ea typeface="Cambria Math" panose="02040503050406030204" pitchFamily="18" charset="0"/>
                      </a:rPr>
                      <m:t>𝟔𝟑</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𝟎𝟎𝟎</m:t>
                    </m:r>
                    <m:r>
                      <a:rPr lang="en-US" sz="1400" i="1">
                        <a:latin typeface="Cambria Math" panose="02040503050406030204" pitchFamily="18" charset="0"/>
                        <a:ea typeface="Cambria Math" panose="02040503050406030204" pitchFamily="18" charset="0"/>
                      </a:rPr>
                      <m:t>)</m:t>
                    </m:r>
                    <m:r>
                      <a:rPr lang="en-US" sz="1400" b="0" i="0" smtClean="0">
                        <a:latin typeface="Cambria Math" panose="02040503050406030204" pitchFamily="18" charset="0"/>
                        <a:ea typeface="Cambria Math" panose="02040503050406030204" pitchFamily="18" charset="0"/>
                      </a:rPr>
                      <m:t>:</m:t>
                    </m:r>
                  </m:oMath>
                </a14:m>
                <a:endParaRPr lang="en-US" sz="1400" b="0" dirty="0">
                  <a:ea typeface="Cambria Math" panose="02040503050406030204" pitchFamily="18" charset="0"/>
                </a:endParaRPr>
              </a:p>
              <a:p>
                <a:pPr indent="-246888">
                  <a:spcAft>
                    <a:spcPts val="600"/>
                  </a:spcAft>
                </a:pPr>
                <a:endParaRPr lang="en-US" b="1" i="1" dirty="0">
                  <a:latin typeface="Cambria Math" panose="02040503050406030204" pitchFamily="18" charset="0"/>
                </a:endParaRPr>
              </a:p>
              <a:p>
                <a:pPr indent="-246888">
                  <a:spcAft>
                    <a:spcPts val="600"/>
                  </a:spcAft>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𝟔𝟑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𝑑𝑒𝑔𝑟𝑒𝑒𝑠</m:t>
                      </m:r>
                      <m:r>
                        <a:rPr lang="en-US" b="0"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𝟐𝟐𝟔</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𝟖𝟎𝟎</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𝑎𝑟𝑐𝑠𝑒𝑐𝑜𝑛𝑑𝑠</m:t>
                      </m:r>
                      <m:r>
                        <a:rPr lang="en-US" b="0" i="1" dirty="0" smtClean="0">
                          <a:latin typeface="Cambria Math" panose="02040503050406030204" pitchFamily="18" charset="0"/>
                          <a:ea typeface="Cambria Math" panose="02040503050406030204" pitchFamily="18" charset="0"/>
                        </a:rPr>
                        <m:t>)</m:t>
                      </m:r>
                    </m:oMath>
                  </m:oMathPara>
                </a14:m>
                <a:endParaRPr lang="en-US"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7"/>
                <a:ext cx="9782800" cy="5150488"/>
              </a:xfrm>
              <a:prstGeom prst="rect">
                <a:avLst/>
              </a:prstGeom>
              <a:blipFill>
                <a:blip r:embed="rId2"/>
                <a:stretch>
                  <a:fillRect l="-187" t="-7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https://en.wikipedia.org/wiki/Stadion_(unit)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Verify the Ant with the Olympic Stadion</a:t>
            </a:r>
          </a:p>
        </p:txBody>
      </p:sp>
    </p:spTree>
    <p:extLst>
      <p:ext uri="{BB962C8B-B14F-4D97-AF65-F5344CB8AC3E}">
        <p14:creationId xmlns:p14="http://schemas.microsoft.com/office/powerpoint/2010/main" val="124890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spcAft>
                    <a:spcPts val="600"/>
                  </a:spcAft>
                </a:pPr>
                <a:r>
                  <a:rPr lang="en-US" sz="1400" dirty="0"/>
                  <a:t>The value of </a:t>
                </a:r>
                <a14:m>
                  <m:oMath xmlns:m="http://schemas.openxmlformats.org/officeDocument/2006/math">
                    <m:r>
                      <a:rPr lang="en-US" sz="1400" b="1" i="1">
                        <a:latin typeface="Cambria Math" panose="02040503050406030204" pitchFamily="18" charset="0"/>
                        <a:ea typeface="Cambria Math" panose="02040503050406030204" pitchFamily="18" charset="0"/>
                      </a:rPr>
                      <m:t>𝟐𝟐𝟔</m:t>
                    </m:r>
                    <m:r>
                      <a:rPr lang="en-US" sz="1400" b="1" i="1">
                        <a:latin typeface="Cambria Math" panose="02040503050406030204" pitchFamily="18" charset="0"/>
                        <a:ea typeface="Cambria Math" panose="02040503050406030204" pitchFamily="18" charset="0"/>
                      </a:rPr>
                      <m:t>,</m:t>
                    </m:r>
                    <m:r>
                      <a:rPr lang="en-US" sz="1400" b="1" i="1">
                        <a:latin typeface="Cambria Math" panose="02040503050406030204" pitchFamily="18" charset="0"/>
                        <a:ea typeface="Cambria Math" panose="02040503050406030204" pitchFamily="18" charset="0"/>
                      </a:rPr>
                      <m:t>𝟖𝟎𝟎</m:t>
                    </m:r>
                  </m:oMath>
                </a14:m>
                <a:r>
                  <a:rPr lang="en-US" sz="1400" i="1" dirty="0">
                    <a:latin typeface="Cambria Math" panose="02040503050406030204" pitchFamily="18" charset="0"/>
                  </a:rPr>
                  <a:t> </a:t>
                </a:r>
                <a:r>
                  <a:rPr lang="en-US" sz="1400" dirty="0"/>
                  <a:t>is of additional significance because it appears to be </a:t>
                </a:r>
                <a:r>
                  <a:rPr lang="en-US" sz="1400" dirty="0">
                    <a:hlinkClick r:id="rId2"/>
                  </a:rPr>
                  <a:t>Plato’s Number</a:t>
                </a:r>
                <a:r>
                  <a:rPr lang="en-US" sz="1400" dirty="0"/>
                  <a:t>:</a:t>
                </a:r>
                <a:endParaRPr lang="en-US" sz="1400" i="1" dirty="0">
                  <a:latin typeface="Cambria Math" panose="02040503050406030204" pitchFamily="18" charset="0"/>
                </a:endParaRPr>
              </a:p>
              <a:p>
                <a:pPr indent="-246888">
                  <a:lnSpc>
                    <a:spcPct val="90000"/>
                  </a:lnSpc>
                  <a:spcAft>
                    <a:spcPts val="600"/>
                  </a:spcAft>
                </a:pPr>
                <a:endParaRPr lang="en-US" sz="1400" dirty="0"/>
              </a:p>
              <a:p>
                <a:pPr indent="-246888">
                  <a:lnSpc>
                    <a:spcPct val="90000"/>
                  </a:lnSpc>
                  <a:spcAft>
                    <a:spcPts val="600"/>
                  </a:spcAft>
                </a:pPr>
                <a:r>
                  <a:rPr lang="en-US" sz="1400" dirty="0"/>
                  <a:t>Plato's number is a number enigmatically referred to by Plato in his dialogue the </a:t>
                </a:r>
                <a:r>
                  <a:rPr lang="en-US" sz="1400" dirty="0">
                    <a:hlinkClick r:id="rId3"/>
                  </a:rPr>
                  <a:t>Republic</a:t>
                </a:r>
                <a:r>
                  <a:rPr lang="en-US" sz="1400" dirty="0"/>
                  <a:t>. The text is notoriously difficult to understand, and its corresponding translations do not allow an unambiguous interpretation. There is no real agreement either about the meaning or the value of the number. It also has been called the "geometrical number" or the "nuptial number" (the "number of the bride"). </a:t>
                </a:r>
              </a:p>
              <a:p>
                <a:pPr indent="-246888">
                  <a:lnSpc>
                    <a:spcPct val="90000"/>
                  </a:lnSpc>
                  <a:spcAft>
                    <a:spcPts val="600"/>
                  </a:spcAft>
                </a:pPr>
                <a:endParaRPr lang="en-US" sz="1400" dirty="0"/>
              </a:p>
              <a:p>
                <a:pPr indent="-246888">
                  <a:lnSpc>
                    <a:spcPct val="90000"/>
                  </a:lnSpc>
                  <a:spcAft>
                    <a:spcPts val="600"/>
                  </a:spcAft>
                </a:pPr>
                <a:r>
                  <a:rPr lang="en-US" sz="1400" dirty="0"/>
                  <a:t>Great lexical and syntactical differences are easily noted between the many translations of the Republic. Below is a typical text from a relatively recent translation of Republic 546b–c:</a:t>
                </a:r>
              </a:p>
              <a:p>
                <a:pPr lvl="1" indent="-246888">
                  <a:lnSpc>
                    <a:spcPct val="90000"/>
                  </a:lnSpc>
                  <a:spcAft>
                    <a:spcPts val="600"/>
                  </a:spcAft>
                </a:pPr>
                <a:r>
                  <a:rPr lang="en-US" sz="1400" dirty="0"/>
                  <a:t>	</a:t>
                </a:r>
              </a:p>
              <a:p>
                <a:pPr lvl="1" indent="-246888">
                  <a:spcAft>
                    <a:spcPts val="600"/>
                  </a:spcAft>
                </a:pPr>
                <a:r>
                  <a:rPr lang="en-US" sz="1400" dirty="0"/>
                  <a:t>	“Now for divine begettings there is a period comprehended by a perfect number, and for mortal by the first in which augmentations dominating and dominated when they have attained to three distances and four limits of the assimilating and the dissimilating, the waxing and the waning, render all things conversable and commensurable with one another, whereof a basal four-thirds wedded to the pempad yields two harmonies at the third augmentation, the one the product of equal factors taken one hundred times, the other of equal length one way but oblong,-one dimension of a hundred numbers determined by the rational diameters of the pempad lacking one in each case, or of the irrational lacking two; the other dimension of a hundred cubes of the triad. And this entire geometrical number is determinative of this thing, of better and inferior births”.</a:t>
                </a:r>
              </a:p>
              <a:p>
                <a:pPr indent="-246888">
                  <a:lnSpc>
                    <a:spcPct val="90000"/>
                  </a:lnSpc>
                  <a:spcAft>
                    <a:spcPts val="600"/>
                  </a:spcAft>
                </a:pPr>
                <a:endParaRPr lang="en-US" sz="1400" dirty="0"/>
              </a:p>
              <a:p>
                <a:pPr indent="-246888">
                  <a:lnSpc>
                    <a:spcPct val="90000"/>
                  </a:lnSpc>
                  <a:spcAft>
                    <a:spcPts val="600"/>
                  </a:spcAft>
                </a:pPr>
                <a:endParaRPr lang="en-US" sz="1400" dirty="0"/>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4"/>
                <a:stretch>
                  <a:fillRect l="-187" t="-237"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2691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400" dirty="0"/>
                  <a:t>The passage in which Plato introduced the number has been discussed ever since it was written, with no consensus in the debate. Since the text is so ambiguous, its interpretation can produce more than one value. In addition, the same value can be produced from different interpretations. </a:t>
                </a:r>
              </a:p>
              <a:p>
                <a:pPr indent="-246888">
                  <a:lnSpc>
                    <a:spcPct val="90000"/>
                  </a:lnSpc>
                  <a:spcAft>
                    <a:spcPts val="600"/>
                  </a:spcAft>
                </a:pPr>
                <a:endParaRPr lang="en-US" sz="1400" dirty="0"/>
              </a:p>
              <a:p>
                <a:pPr indent="-246888">
                  <a:lnSpc>
                    <a:spcPct val="90000"/>
                  </a:lnSpc>
                  <a:spcAft>
                    <a:spcPts val="600"/>
                  </a:spcAft>
                </a:pPr>
                <a:r>
                  <a:rPr lang="en-US" sz="1400" dirty="0"/>
                  <a:t>However, the value derived for the Antediluvian Equatorial Circumference (AEC) of the Earth in Olympic Stadion appears to be Plato’s number.</a:t>
                </a:r>
                <a:r>
                  <a:rPr kumimoji="0" lang="en-US" sz="1400" b="0" i="0" u="none" strike="noStrike" kern="1200" cap="none" spc="0" normalizeH="0" baseline="0" noProof="0" dirty="0">
                    <a:ln>
                      <a:noFill/>
                    </a:ln>
                    <a:solidFill>
                      <a:srgbClr val="465562"/>
                    </a:solidFill>
                    <a:effectLst/>
                    <a:uLnTx/>
                    <a:uFillTx/>
                    <a:latin typeface="Euphemia"/>
                    <a:ea typeface="+mn-ea"/>
                    <a:cs typeface="+mn-cs"/>
                  </a:rPr>
                  <a:t> </a:t>
                </a:r>
                <a:endParaRPr lang="en-US"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𝐴𝐸𝐶</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𝟐𝟐𝟔</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600" b="1"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𝟖𝟎𝟎</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𝑂𝑙𝑦𝑚𝑝𝑖𝑐</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 </m:t>
                      </m:r>
                      <m:r>
                        <a:rPr kumimoji="0" lang="en-US" sz="16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𝑆</m:t>
                      </m:r>
                      <m:r>
                        <a:rPr kumimoji="0" lang="en-US" sz="16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𝑡𝑎𝑑𝑖𝑎</m:t>
                      </m:r>
                    </m:oMath>
                  </m:oMathPara>
                </a14:m>
                <a:endParaRPr lang="en-US" sz="1600"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𝑃𝑙𝑎𝑡</m:t>
                      </m:r>
                      <m:sSup>
                        <m:sSupPr>
                          <m:ctrlPr>
                            <a:rPr lang="en-US" sz="1600" i="1" dirty="0">
                              <a:latin typeface="Cambria Math" panose="02040503050406030204" pitchFamily="18" charset="0"/>
                            </a:rPr>
                          </m:ctrlPr>
                        </m:sSupPr>
                        <m:e>
                          <m:r>
                            <a:rPr lang="en-US" sz="1600" i="1" dirty="0">
                              <a:latin typeface="Cambria Math" panose="02040503050406030204" pitchFamily="18" charset="0"/>
                            </a:rPr>
                            <m:t>𝑜</m:t>
                          </m:r>
                        </m:e>
                        <m:sup>
                          <m:r>
                            <a:rPr lang="en-US" sz="1600" i="1" dirty="0">
                              <a:latin typeface="Cambria Math" panose="02040503050406030204" pitchFamily="18" charset="0"/>
                            </a:rPr>
                            <m:t>′</m:t>
                          </m:r>
                        </m:sup>
                      </m:sSup>
                      <m:r>
                        <a:rPr lang="en-US" sz="1600" i="1" dirty="0">
                          <a:latin typeface="Cambria Math" panose="02040503050406030204" pitchFamily="18" charset="0"/>
                        </a:rPr>
                        <m:t>𝑠</m:t>
                      </m:r>
                      <m:r>
                        <a:rPr lang="en-US" sz="1600" i="1" dirty="0">
                          <a:latin typeface="Cambria Math" panose="02040503050406030204" pitchFamily="18" charset="0"/>
                        </a:rPr>
                        <m:t> </m:t>
                      </m:r>
                      <m:r>
                        <a:rPr lang="en-US" sz="1600" i="1" dirty="0">
                          <a:latin typeface="Cambria Math" panose="02040503050406030204" pitchFamily="18" charset="0"/>
                        </a:rPr>
                        <m:t>𝑁𝑢𝑚𝑏𝑒𝑟</m:t>
                      </m:r>
                      <m:r>
                        <a:rPr lang="en-US" sz="1600"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𝟐𝟐𝟔</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𝟖𝟎𝟎</m:t>
                      </m:r>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𝟎𝟎𝟎</m:t>
                      </m:r>
                      <m:r>
                        <a:rPr lang="en-US" sz="1600" b="0" i="1"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9! × </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5</m:t>
                          </m:r>
                        </m:e>
                        <m:sup>
                          <m:r>
                            <a:rPr lang="en-US" sz="1600" b="0" i="1" dirty="0" smtClean="0">
                              <a:latin typeface="Cambria Math" panose="02040503050406030204" pitchFamily="18" charset="0"/>
                              <a:ea typeface="Cambria Math" panose="02040503050406030204" pitchFamily="18" charset="0"/>
                            </a:rPr>
                            <m:t>4</m:t>
                          </m:r>
                        </m:sup>
                      </m:sSup>
                    </m:oMath>
                  </m:oMathPara>
                </a14:m>
                <a:endParaRPr lang="en-US" sz="1600" b="0" i="1" dirty="0">
                  <a:latin typeface="Cambria Math" panose="02040503050406030204" pitchFamily="18" charset="0"/>
                  <a:ea typeface="Cambria Math" panose="02040503050406030204" pitchFamily="18" charset="0"/>
                </a:endParaRPr>
              </a:p>
              <a:p>
                <a:pPr indent="-246888">
                  <a:spcAft>
                    <a:spcPts val="600"/>
                  </a:spcAft>
                </a:pP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r>
                  <a:rPr kumimoji="0" lang="en-US" sz="1400" b="0" i="0" u="none" strike="noStrike" kern="1200" cap="none" spc="0" normalizeH="0" baseline="0" noProof="0" dirty="0">
                    <a:ln>
                      <a:noFill/>
                    </a:ln>
                    <a:solidFill>
                      <a:srgbClr val="465562"/>
                    </a:solidFill>
                    <a:effectLst/>
                    <a:uLnTx/>
                    <a:uFillTx/>
                    <a:latin typeface="Euphemia"/>
                    <a:ea typeface="+mn-ea"/>
                    <a:cs typeface="+mn-cs"/>
                  </a:rPr>
                  <a:t>The number is significant because when the P-Ratio for the Earth is set to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7.56</a:t>
                </a:r>
                <a:r>
                  <a:rPr kumimoji="0" lang="en-US" sz="1400" b="0" i="0" u="none" strike="noStrike" kern="1200" cap="none" spc="0" normalizeH="0" baseline="0" noProof="0" dirty="0">
                    <a:ln>
                      <a:noFill/>
                    </a:ln>
                    <a:solidFill>
                      <a:srgbClr val="465562"/>
                    </a:solidFill>
                    <a:effectLst/>
                    <a:uLnTx/>
                    <a:uFillTx/>
                    <a:latin typeface="Euphemia"/>
                    <a:ea typeface="+mn-ea"/>
                    <a:cs typeface="+mn-cs"/>
                  </a:rPr>
                  <a:t>, the orbital radius of the Earth is exactly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226,800,000 </a:t>
                </a:r>
                <a:r>
                  <a:rPr kumimoji="0" lang="en-US" sz="1400"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kiloants</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P-Ratio is slightly below the current maximum orbital radius of Earth, which is </a:t>
                </a:r>
                <a:r>
                  <a:rPr kumimoji="0" lang="en-US" sz="1400" b="1" i="0"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rPr>
                  <a:t>7.6</a:t>
                </a:r>
                <a:r>
                  <a:rPr kumimoji="0" lang="en-US" sz="1400" b="0" i="0" u="none" strike="noStrike" kern="1200" cap="none" spc="0" normalizeH="0" baseline="0" noProof="0" dirty="0">
                    <a:ln>
                      <a:noFill/>
                    </a:ln>
                    <a:solidFill>
                      <a:srgbClr val="465562"/>
                    </a:solidFill>
                    <a:effectLst/>
                    <a:uLnTx/>
                    <a:uFillTx/>
                    <a:latin typeface="Euphemia"/>
                    <a:ea typeface="+mn-ea"/>
                    <a:cs typeface="+mn-cs"/>
                  </a:rPr>
                  <a:t>, and represents the </a:t>
                </a:r>
                <a:r>
                  <a:rPr kumimoji="0" lang="en-US" sz="1400" b="1" i="1" u="none" strike="noStrike" kern="1200" cap="none" spc="0" normalizeH="0" baseline="0" noProof="0" dirty="0">
                    <a:ln>
                      <a:noFill/>
                    </a:ln>
                    <a:solidFill>
                      <a:srgbClr val="465562"/>
                    </a:solidFill>
                    <a:effectLst/>
                    <a:uLnTx/>
                    <a:uFillTx/>
                    <a:latin typeface="Euphemia"/>
                    <a:ea typeface="+mn-ea"/>
                    <a:cs typeface="+mn-cs"/>
                  </a:rPr>
                  <a:t>antediluvian maximum orbital radius of the Earth</a:t>
                </a:r>
                <a:r>
                  <a:rPr kumimoji="0" lang="en-US" sz="1400" b="0" i="0" u="none" strike="noStrike" kern="1200" cap="none" spc="0" normalizeH="0" baseline="0" noProof="0" dirty="0">
                    <a:ln>
                      <a:noFill/>
                    </a:ln>
                    <a:solidFill>
                      <a:srgbClr val="465562"/>
                    </a:solidFill>
                    <a:effectLst/>
                    <a:uLnTx/>
                    <a:uFillTx/>
                    <a:latin typeface="Euphemia"/>
                    <a:ea typeface="+mn-ea"/>
                    <a:cs typeface="+mn-cs"/>
                  </a:rPr>
                  <a:t>. This </a:t>
                </a:r>
                <a:r>
                  <a:rPr lang="en-US" sz="1400" dirty="0">
                    <a:solidFill>
                      <a:srgbClr val="465562"/>
                    </a:solidFill>
                    <a:latin typeface="Euphemia"/>
                  </a:rPr>
                  <a:t>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solidFill>
                      <a:srgbClr val="465562"/>
                    </a:solidFill>
                    <a:latin typeface="Euphemia"/>
                  </a:rPr>
                  <a:t>.</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indent="-246888">
                  <a:spcAft>
                    <a:spcPts val="600"/>
                  </a:spcAft>
                </a:pPr>
                <a:endParaRPr lang="en-US" sz="1400" noProof="0" dirty="0">
                  <a:solidFill>
                    <a:srgbClr val="465562"/>
                  </a:solidFill>
                  <a:latin typeface="Euphemia"/>
                </a:endParaRPr>
              </a:p>
              <a:p>
                <a:pPr indent="-246888">
                  <a:spcAft>
                    <a:spcPts val="600"/>
                  </a:spcAft>
                </a:pPr>
                <a:r>
                  <a:rPr lang="en-US" sz="1400" dirty="0">
                    <a:solidFill>
                      <a:srgbClr val="465562"/>
                    </a:solidFill>
                    <a:latin typeface="Euphemia"/>
                  </a:rPr>
                  <a:t>This is </a:t>
                </a:r>
                <a:r>
                  <a:rPr kumimoji="0" lang="en-US" sz="1400" b="0" i="0" u="none" strike="noStrike" kern="1200" cap="none" spc="0" normalizeH="0" baseline="0" noProof="0" dirty="0">
                    <a:ln>
                      <a:noFill/>
                    </a:ln>
                    <a:solidFill>
                      <a:srgbClr val="465562"/>
                    </a:solidFill>
                    <a:effectLst/>
                    <a:uLnTx/>
                    <a:uFillTx/>
                    <a:latin typeface="Euphemia"/>
                    <a:ea typeface="+mn-ea"/>
                    <a:cs typeface="+mn-cs"/>
                  </a:rPr>
                  <a:t>an indicator of why Plato chose to give the measurements of Atlantis in units of stadia, but the values in ants. </a:t>
                </a: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187" t="-592" r="-74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https://en.wikipedia.org/wiki/Plato%27s_number</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Number</a:t>
            </a:r>
          </a:p>
        </p:txBody>
      </p:sp>
    </p:spTree>
    <p:extLst>
      <p:ext uri="{BB962C8B-B14F-4D97-AF65-F5344CB8AC3E}">
        <p14:creationId xmlns:p14="http://schemas.microsoft.com/office/powerpoint/2010/main" val="286493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150488"/>
              </a:xfrm>
              <a:prstGeom prst="rect">
                <a:avLst/>
              </a:prstGeom>
            </p:spPr>
            <p:txBody>
              <a:bodyPr vert="horz" lIns="91440" tIns="45720" rIns="91440" bIns="45720" rtlCol="0">
                <a:noAutofit/>
              </a:bodyPr>
              <a:lstStyle/>
              <a:p>
                <a:pPr indent="-246888">
                  <a:lnSpc>
                    <a:spcPct val="90000"/>
                  </a:lnSpc>
                  <a:spcAft>
                    <a:spcPts val="600"/>
                  </a:spcAft>
                </a:pPr>
                <a:r>
                  <a:rPr lang="en-US" sz="1600" dirty="0"/>
                  <a:t>In his dialogue, Timaeus, Plato states that the leader of each of the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of Atlantis are bound to provide the </a:t>
                </a:r>
                <a14:m>
                  <m:oMath xmlns:m="http://schemas.openxmlformats.org/officeDocument/2006/math">
                    <m:r>
                      <a:rPr lang="en-US" sz="1600" b="1" i="1" dirty="0" smtClean="0">
                        <a:latin typeface="Cambria Math" panose="02040503050406030204" pitchFamily="18" charset="0"/>
                      </a:rPr>
                      <m:t>𝒔𝒊𝒙𝒕𝒉</m:t>
                    </m:r>
                  </m:oMath>
                </a14:m>
                <a:r>
                  <a:rPr lang="en-US" sz="1600" dirty="0"/>
                  <a:t> part of a war-chariot. His description of the war-chariot is as follows:</a:t>
                </a:r>
              </a:p>
              <a:p>
                <a:pPr indent="-246888">
                  <a:lnSpc>
                    <a:spcPct val="90000"/>
                  </a:lnSpc>
                  <a:spcAft>
                    <a:spcPts val="600"/>
                  </a:spcAft>
                </a:pPr>
                <a:endParaRPr lang="en-US" sz="1600" b="0" i="1" dirty="0">
                  <a:latin typeface="Cambria Math" panose="02040503050406030204" pitchFamily="18" charset="0"/>
                  <a:ea typeface="Cambria Math" panose="02040503050406030204" pitchFamily="18" charset="0"/>
                </a:endParaRPr>
              </a:p>
              <a:p>
                <a:pPr lvl="1" indent="-246888">
                  <a:lnSpc>
                    <a:spcPct val="90000"/>
                  </a:lnSpc>
                  <a:spcAft>
                    <a:spcPts val="600"/>
                  </a:spcAft>
                </a:pPr>
                <a:r>
                  <a:rPr lang="en-US" dirty="0">
                    <a:latin typeface="Cambria Math" panose="02040503050406030204" pitchFamily="18" charset="0"/>
                    <a:ea typeface="Cambria Math" panose="02040503050406030204" pitchFamily="18" charset="0"/>
                  </a:rPr>
                  <a:t>	“…two horses and riders upon them, a pair of chariot-horses without a seat, and an attendant and charioteer, two hoplites, two archers, two slingers, three stone-shooters, three javelin-men, and four sailors…”</a:t>
                </a:r>
              </a:p>
              <a:p>
                <a:pPr indent="-246888">
                  <a:lnSpc>
                    <a:spcPct val="90000"/>
                  </a:lnSpc>
                  <a:spcAft>
                    <a:spcPts val="600"/>
                  </a:spcAft>
                </a:pPr>
                <a:endParaRPr lang="en-US" sz="1400" b="1" i="1" dirty="0">
                  <a:latin typeface="Cambria Math" panose="02040503050406030204" pitchFamily="18" charset="0"/>
                  <a:ea typeface="Cambria Math" panose="02040503050406030204" pitchFamily="18" charset="0"/>
                </a:endParaRP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150488"/>
              </a:xfrm>
              <a:prstGeom prst="rect">
                <a:avLst/>
              </a:prstGeom>
              <a:blipFill>
                <a:blip r:embed="rId2"/>
                <a:stretch>
                  <a:fillRect l="-312" t="-828" r="-6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https://en.wikipedia.org/wiki/Critias</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p:spTree>
    <p:extLst>
      <p:ext uri="{BB962C8B-B14F-4D97-AF65-F5344CB8AC3E}">
        <p14:creationId xmlns:p14="http://schemas.microsoft.com/office/powerpoint/2010/main" val="364527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339650"/>
              </a:xfrm>
              <a:prstGeom prst="rect">
                <a:avLst/>
              </a:prstGeom>
              <a:noFill/>
            </p:spPr>
            <p:txBody>
              <a:bodyPr wrap="square" rtlCol="0">
                <a:spAutoFit/>
              </a:bodyPr>
              <a:lstStyle/>
              <a:p>
                <a:pPr algn="ctr"/>
                <a:r>
                  <a:rPr lang="en-US" sz="2800" b="1" dirty="0"/>
                  <a:t>Radius/Diameter</a:t>
                </a:r>
                <a:endParaRPr lang="en-US" sz="2000" b="1" dirty="0"/>
              </a:p>
              <a:p>
                <a:endParaRPr lang="en-US" sz="2000" dirty="0"/>
              </a:p>
              <a:p>
                <a:r>
                  <a:rPr lang="en-US" sz="2000" dirty="0"/>
                  <a:t>In classical geometry, the radius (</a:t>
                </a:r>
                <a:r>
                  <a:rPr lang="en-US" sz="2000" b="1" dirty="0"/>
                  <a:t>R</a:t>
                </a:r>
                <a:r>
                  <a:rPr lang="en-US" sz="2000" dirty="0"/>
                  <a:t>) of a circle or sphere is any of the line segments from its center to its perimeter, and in more modern usage, it is also their length. I.e., it is the length from the center of a circle or sphere to its edge. The diameter (</a:t>
                </a:r>
                <a:r>
                  <a:rPr lang="en-US" sz="2000" b="1" dirty="0"/>
                  <a:t>D</a:t>
                </a:r>
                <a:r>
                  <a:rPr lang="en-US" sz="2000" dirty="0"/>
                  <a:t>) is defined as twice the radius.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339650"/>
              </a:xfrm>
              <a:prstGeom prst="rect">
                <a:avLst/>
              </a:prstGeom>
              <a:blipFill>
                <a:blip r:embed="rId2"/>
                <a:stretch>
                  <a:fillRect l="-889" t="-14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8C24E9F-7948-4513-AA0B-96651FC2BB03}"/>
              </a:ext>
            </a:extLst>
          </p:cNvPr>
          <p:cNvSpPr txBox="1"/>
          <p:nvPr/>
        </p:nvSpPr>
        <p:spPr>
          <a:xfrm>
            <a:off x="1593435" y="6557575"/>
            <a:ext cx="9559377" cy="276999"/>
          </a:xfrm>
          <a:prstGeom prst="rect">
            <a:avLst/>
          </a:prstGeom>
          <a:noFill/>
        </p:spPr>
        <p:txBody>
          <a:bodyPr wrap="square" rtlCol="0">
            <a:spAutoFit/>
          </a:bodyPr>
          <a:lstStyle/>
          <a:p>
            <a:r>
              <a:rPr lang="en-US" sz="1200" dirty="0">
                <a:hlinkClick r:id="rId3"/>
              </a:rPr>
              <a:t>https://en.wikipedia.org/wiki/Radius</a:t>
            </a:r>
            <a:endParaRPr lang="en-US" sz="1200" dirty="0"/>
          </a:p>
        </p:txBody>
      </p:sp>
    </p:spTree>
    <p:extLst>
      <p:ext uri="{BB962C8B-B14F-4D97-AF65-F5344CB8AC3E}">
        <p14:creationId xmlns:p14="http://schemas.microsoft.com/office/powerpoint/2010/main" val="426923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p:sp>
        <p:nvSpPr>
          <p:cNvPr id="12" name="TextBox 11">
            <a:extLst>
              <a:ext uri="{FF2B5EF4-FFF2-40B4-BE49-F238E27FC236}">
                <a16:creationId xmlns:a16="http://schemas.microsoft.com/office/drawing/2014/main" id="{AC332E9B-316C-42D3-9EF3-4AB9A9BB67D6}"/>
              </a:ext>
            </a:extLst>
          </p:cNvPr>
          <p:cNvSpPr txBox="1"/>
          <p:nvPr/>
        </p:nvSpPr>
        <p:spPr>
          <a:xfrm>
            <a:off x="1563272" y="1600200"/>
            <a:ext cx="4912140" cy="1331189"/>
          </a:xfrm>
          <a:prstGeom prst="rect">
            <a:avLst/>
          </a:prstGeom>
        </p:spPr>
        <p:txBody>
          <a:bodyPr vert="horz" lIns="91440" tIns="45720" rIns="91440" bIns="45720" rtlCol="0">
            <a:noAutofit/>
          </a:bodyPr>
          <a:lstStyle/>
          <a:p>
            <a:pPr indent="-246888">
              <a:lnSpc>
                <a:spcPct val="90000"/>
              </a:lnSpc>
              <a:spcAft>
                <a:spcPts val="600"/>
              </a:spcAft>
            </a:pPr>
            <a:r>
              <a:rPr lang="en-US" sz="1600" dirty="0"/>
              <a:t>Plato is revealing a number with the components of the war-chariot. The table below shows this number and the table to the right illustrates how it is derived.</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2"/>
              </a:rPr>
              <a:t>https://en.wikipedia.org/wiki/Checkmate</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Plato’s War-Chariot</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4022706565"/>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riders upon them,</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791243903"/>
                      </a:ext>
                    </a:extLst>
                  </a:tr>
                  <a:tr h="370840">
                    <a:tc>
                      <a:txBody>
                        <a:bodyPr/>
                        <a:lstStyle/>
                        <a:p>
                          <a:r>
                            <a:rPr lang="en-US" sz="1400" dirty="0"/>
                            <a:t>a </a:t>
                          </a:r>
                          <a:r>
                            <a:rPr lang="en-US" sz="1400" b="1" dirty="0"/>
                            <a:t>pair of (</a:t>
                          </a:r>
                          <a14:m>
                            <m:oMath xmlns:m="http://schemas.openxmlformats.org/officeDocument/2006/math">
                              <m:r>
                                <a:rPr lang="en-US" sz="1400" b="1" i="1" dirty="0" smtClean="0">
                                  <a:latin typeface="Cambria Math" panose="02040503050406030204" pitchFamily="18" charset="0"/>
                                </a:rPr>
                                <m:t>𝟐</m:t>
                              </m:r>
                            </m:oMath>
                          </a14:m>
                          <a:r>
                            <a:rPr lang="en-US" sz="1400" b="1" dirty="0"/>
                            <a:t>) </a:t>
                          </a:r>
                          <a:r>
                            <a:rPr lang="en-US" sz="1400" dirty="0"/>
                            <a:t>chariot-horses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3980198538"/>
                      </a:ext>
                    </a:extLst>
                  </a:tr>
                  <a:tr h="370840">
                    <a:tc>
                      <a:txBody>
                        <a:bodyPr/>
                        <a:lstStyle/>
                        <a:p>
                          <a:r>
                            <a:rPr lang="en-US" sz="1400" dirty="0"/>
                            <a:t>without </a:t>
                          </a:r>
                          <a:r>
                            <a:rPr lang="en-US" sz="1400" b="1" dirty="0"/>
                            <a:t>(</a:t>
                          </a:r>
                          <a14:m>
                            <m:oMath xmlns:m="http://schemas.openxmlformats.org/officeDocument/2006/math">
                              <m:r>
                                <a:rPr lang="en-US" sz="1400" b="1" i="1" dirty="0" smtClean="0">
                                  <a:latin typeface="Cambria Math" panose="02040503050406030204" pitchFamily="18" charset="0"/>
                                </a:rPr>
                                <m:t>𝟎</m:t>
                              </m:r>
                            </m:oMath>
                          </a14:m>
                          <a:r>
                            <a:rPr lang="en-US" sz="1400" b="1" dirty="0"/>
                            <a:t>) </a:t>
                          </a:r>
                          <a:r>
                            <a:rPr lang="en-US" sz="1400" dirty="0"/>
                            <a:t>a seat,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𝟎</m:t>
                                </m:r>
                              </m:oMath>
                            </m:oMathPara>
                          </a14:m>
                          <a:endParaRPr lang="en-US" sz="1400" b="1" dirty="0"/>
                        </a:p>
                      </a:txBody>
                      <a:tcPr/>
                    </a:tc>
                    <a:extLst>
                      <a:ext uri="{0D108BD9-81ED-4DB2-BD59-A6C34878D82A}">
                        <a16:rowId xmlns:a16="http://schemas.microsoft.com/office/drawing/2014/main" val="379690639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an attendant</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2926339858"/>
                      </a:ext>
                    </a:extLst>
                  </a:tr>
                  <a:tr h="370840">
                    <a:tc>
                      <a:txBody>
                        <a:bodyPr/>
                        <a:lstStyle/>
                        <a:p>
                          <a:r>
                            <a:rPr lang="en-US" sz="1400" dirty="0"/>
                            <a:t>and </a:t>
                          </a:r>
                          <a:r>
                            <a:rPr lang="en-US" sz="1400" b="1" dirty="0"/>
                            <a:t>(</a:t>
                          </a:r>
                          <a14:m>
                            <m:oMath xmlns:m="http://schemas.openxmlformats.org/officeDocument/2006/math">
                              <m:r>
                                <a:rPr lang="en-US" sz="1400" b="1" i="1" dirty="0" smtClean="0">
                                  <a:latin typeface="Cambria Math" panose="02040503050406030204" pitchFamily="18" charset="0"/>
                                </a:rPr>
                                <m:t>𝟏</m:t>
                              </m:r>
                            </m:oMath>
                          </a14:m>
                          <a:r>
                            <a:rPr lang="en-US" sz="1400" b="1" dirty="0"/>
                            <a:t>) </a:t>
                          </a:r>
                          <a:r>
                            <a:rPr lang="en-US" sz="1400" dirty="0"/>
                            <a:t>charioteer;</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m:t>
                                </m:r>
                              </m:oMath>
                            </m:oMathPara>
                          </a14:m>
                          <a:endParaRPr lang="en-US" sz="1400" b="1" dirty="0"/>
                        </a:p>
                      </a:txBody>
                      <a:tcPr/>
                    </a:tc>
                    <a:extLst>
                      <a:ext uri="{0D108BD9-81ED-4DB2-BD59-A6C34878D82A}">
                        <a16:rowId xmlns:a16="http://schemas.microsoft.com/office/drawing/2014/main" val="1142976994"/>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hoplites,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2079472041"/>
                      </a:ext>
                    </a:extLst>
                  </a:tr>
                  <a:tr h="370840">
                    <a:tc>
                      <a:txBody>
                        <a:bodyPr/>
                        <a:lstStyle/>
                        <a:p>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archers,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6664321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two (</a:t>
                          </a:r>
                          <a14:m>
                            <m:oMath xmlns:m="http://schemas.openxmlformats.org/officeDocument/2006/math">
                              <m:r>
                                <a:rPr lang="en-US" sz="1400" b="1" i="1" dirty="0" smtClean="0">
                                  <a:latin typeface="Cambria Math" panose="02040503050406030204" pitchFamily="18" charset="0"/>
                                </a:rPr>
                                <m:t>𝟐</m:t>
                              </m:r>
                            </m:oMath>
                          </a14:m>
                          <a:r>
                            <a:rPr lang="en-US" sz="1400" b="1" dirty="0"/>
                            <a:t>)</a:t>
                          </a:r>
                          <a:r>
                            <a:rPr lang="en-US" sz="1400" dirty="0"/>
                            <a:t> slingers,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1238662913"/>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stone-shooters,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38690670"/>
                      </a:ext>
                    </a:extLst>
                  </a:tr>
                  <a:tr h="370840">
                    <a:tc>
                      <a:txBody>
                        <a:bodyPr/>
                        <a:lstStyle/>
                        <a:p>
                          <a:r>
                            <a:rPr lang="en-US" sz="1400" b="1" dirty="0"/>
                            <a:t>three (</a:t>
                          </a:r>
                          <a14:m>
                            <m:oMath xmlns:m="http://schemas.openxmlformats.org/officeDocument/2006/math">
                              <m:r>
                                <a:rPr lang="en-US" sz="1400" b="1" i="1" dirty="0" smtClean="0">
                                  <a:latin typeface="Cambria Math" panose="02040503050406030204" pitchFamily="18" charset="0"/>
                                </a:rPr>
                                <m:t>𝟑</m:t>
                              </m:r>
                            </m:oMath>
                          </a14:m>
                          <a:r>
                            <a:rPr lang="en-US" sz="1400" b="1" dirty="0"/>
                            <a:t>)</a:t>
                          </a:r>
                          <a:r>
                            <a:rPr lang="en-US" sz="1400" dirty="0"/>
                            <a:t> javelin-men,</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666317796"/>
                      </a:ext>
                    </a:extLst>
                  </a:tr>
                  <a:tr h="370840">
                    <a:tc>
                      <a:txBody>
                        <a:bodyPr/>
                        <a:lstStyle/>
                        <a:p>
                          <a:r>
                            <a:rPr lang="en-US" sz="1400" dirty="0"/>
                            <a:t>and </a:t>
                          </a:r>
                          <a:r>
                            <a:rPr lang="en-US" sz="1400" b="1" dirty="0"/>
                            <a:t>four (</a:t>
                          </a:r>
                          <a14:m>
                            <m:oMath xmlns:m="http://schemas.openxmlformats.org/officeDocument/2006/math">
                              <m:r>
                                <a:rPr lang="en-US" sz="1400" b="1" i="1" dirty="0" smtClean="0">
                                  <a:latin typeface="Cambria Math" panose="02040503050406030204" pitchFamily="18" charset="0"/>
                                </a:rPr>
                                <m:t>𝟒</m:t>
                              </m:r>
                            </m:oMath>
                          </a14:m>
                          <a:r>
                            <a:rPr lang="en-US" sz="1400" b="1" dirty="0"/>
                            <a:t>)</a:t>
                          </a:r>
                          <a:r>
                            <a:rPr lang="en-US" sz="1400" dirty="0"/>
                            <a:t> sailors.</a:t>
                          </a:r>
                        </a:p>
                      </a:txBody>
                      <a:tcPr/>
                    </a:tc>
                    <a:tc>
                      <a:txBody>
                        <a:bodyPr/>
                        <a:lstStyle/>
                        <a:p>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𝟒</m:t>
                                </m:r>
                              </m:oMath>
                            </m:oMathPara>
                          </a14:m>
                          <a:endParaRPr lang="en-US" sz="1400" b="1" dirty="0"/>
                        </a:p>
                      </a:txBody>
                      <a:tcPr/>
                    </a:tc>
                    <a:extLst>
                      <a:ext uri="{0D108BD9-81ED-4DB2-BD59-A6C34878D82A}">
                        <a16:rowId xmlns:a16="http://schemas.microsoft.com/office/drawing/2014/main" val="3250199141"/>
                      </a:ext>
                    </a:extLst>
                  </a:tr>
                </a:tbl>
              </a:graphicData>
            </a:graphic>
          </p:graphicFrame>
        </mc:Choice>
        <mc:Fallback xmlns="">
          <p:graphicFrame>
            <p:nvGraphicFramePr>
              <p:cNvPr id="2" name="Table 2">
                <a:extLst>
                  <a:ext uri="{FF2B5EF4-FFF2-40B4-BE49-F238E27FC236}">
                    <a16:creationId xmlns:a16="http://schemas.microsoft.com/office/drawing/2014/main" id="{5EC6ACE2-D078-437F-B04C-152EBC1BE527}"/>
                  </a:ext>
                </a:extLst>
              </p:cNvPr>
              <p:cNvGraphicFramePr>
                <a:graphicFrameLocks noGrp="1"/>
              </p:cNvGraphicFramePr>
              <p:nvPr>
                <p:extLst>
                  <p:ext uri="{D42A27DB-BD31-4B8C-83A1-F6EECF244321}">
                    <p14:modId xmlns:p14="http://schemas.microsoft.com/office/powerpoint/2010/main" val="3751977181"/>
                  </p:ext>
                </p:extLst>
              </p:nvPr>
            </p:nvGraphicFramePr>
            <p:xfrm>
              <a:off x="6780211" y="817880"/>
              <a:ext cx="4900376" cy="4820920"/>
            </p:xfrm>
            <a:graphic>
              <a:graphicData uri="http://schemas.openxmlformats.org/drawingml/2006/table">
                <a:tbl>
                  <a:tblPr firstRow="1" bandRow="1">
                    <a:tableStyleId>{073A0DAA-6AF3-43AB-8588-CEC1D06C72B9}</a:tableStyleId>
                  </a:tblPr>
                  <a:tblGrid>
                    <a:gridCol w="2450910">
                      <a:extLst>
                        <a:ext uri="{9D8B030D-6E8A-4147-A177-3AD203B41FA5}">
                          <a16:colId xmlns:a16="http://schemas.microsoft.com/office/drawing/2014/main" val="1169116992"/>
                        </a:ext>
                      </a:extLst>
                    </a:gridCol>
                    <a:gridCol w="2449466">
                      <a:extLst>
                        <a:ext uri="{9D8B030D-6E8A-4147-A177-3AD203B41FA5}">
                          <a16:colId xmlns:a16="http://schemas.microsoft.com/office/drawing/2014/main" val="3122895803"/>
                        </a:ext>
                      </a:extLst>
                    </a:gridCol>
                  </a:tblGrid>
                  <a:tr h="370840">
                    <a:tc>
                      <a:txBody>
                        <a:bodyPr/>
                        <a:lstStyle/>
                        <a:p>
                          <a:r>
                            <a:rPr lang="en-US" sz="1400" dirty="0"/>
                            <a:t>War-Chariot Component</a:t>
                          </a:r>
                        </a:p>
                      </a:txBody>
                      <a:tcPr/>
                    </a:tc>
                    <a:tc>
                      <a:txBody>
                        <a:bodyPr/>
                        <a:lstStyle/>
                        <a:p>
                          <a:r>
                            <a:rPr lang="en-US" sz="1400" dirty="0"/>
                            <a:t>Derived Number</a:t>
                          </a:r>
                        </a:p>
                      </a:txBody>
                      <a:tcPr/>
                    </a:tc>
                    <a:extLst>
                      <a:ext uri="{0D108BD9-81ED-4DB2-BD59-A6C34878D82A}">
                        <a16:rowId xmlns:a16="http://schemas.microsoft.com/office/drawing/2014/main" val="472285768"/>
                      </a:ext>
                    </a:extLst>
                  </a:tr>
                  <a:tr h="370840">
                    <a:tc>
                      <a:txBody>
                        <a:bodyPr/>
                        <a:lstStyle/>
                        <a:p>
                          <a:endParaRPr lang="en-US"/>
                        </a:p>
                      </a:txBody>
                      <a:tcPr>
                        <a:blipFill>
                          <a:blip r:embed="rId3"/>
                          <a:stretch>
                            <a:fillRect l="-248" t="-103279" r="-100744" b="-1101639"/>
                          </a:stretch>
                        </a:blipFill>
                      </a:tcPr>
                    </a:tc>
                    <a:tc>
                      <a:txBody>
                        <a:bodyPr/>
                        <a:lstStyle/>
                        <a:p>
                          <a:endParaRPr lang="en-US"/>
                        </a:p>
                      </a:txBody>
                      <a:tcPr>
                        <a:blipFill>
                          <a:blip r:embed="rId3"/>
                          <a:stretch>
                            <a:fillRect l="-100498" t="-103279" r="-995" b="-1101639"/>
                          </a:stretch>
                        </a:blipFill>
                      </a:tcPr>
                    </a:tc>
                    <a:extLst>
                      <a:ext uri="{0D108BD9-81ED-4DB2-BD59-A6C34878D82A}">
                        <a16:rowId xmlns:a16="http://schemas.microsoft.com/office/drawing/2014/main" val="4022706565"/>
                      </a:ext>
                    </a:extLst>
                  </a:tr>
                  <a:tr h="370840">
                    <a:tc>
                      <a:txBody>
                        <a:bodyPr/>
                        <a:lstStyle/>
                        <a:p>
                          <a:endParaRPr lang="en-US"/>
                        </a:p>
                      </a:txBody>
                      <a:tcPr>
                        <a:blipFill>
                          <a:blip r:embed="rId3"/>
                          <a:stretch>
                            <a:fillRect l="-248" t="-203279" r="-100744" b="-1001639"/>
                          </a:stretch>
                        </a:blipFill>
                      </a:tcPr>
                    </a:tc>
                    <a:tc>
                      <a:txBody>
                        <a:bodyPr/>
                        <a:lstStyle/>
                        <a:p>
                          <a:endParaRPr lang="en-US"/>
                        </a:p>
                      </a:txBody>
                      <a:tcPr>
                        <a:blipFill>
                          <a:blip r:embed="rId3"/>
                          <a:stretch>
                            <a:fillRect l="-100498" t="-203279" r="-995" b="-1001639"/>
                          </a:stretch>
                        </a:blipFill>
                      </a:tcPr>
                    </a:tc>
                    <a:extLst>
                      <a:ext uri="{0D108BD9-81ED-4DB2-BD59-A6C34878D82A}">
                        <a16:rowId xmlns:a16="http://schemas.microsoft.com/office/drawing/2014/main" val="1791243903"/>
                      </a:ext>
                    </a:extLst>
                  </a:tr>
                  <a:tr h="370840">
                    <a:tc>
                      <a:txBody>
                        <a:bodyPr/>
                        <a:lstStyle/>
                        <a:p>
                          <a:endParaRPr lang="en-US"/>
                        </a:p>
                      </a:txBody>
                      <a:tcPr>
                        <a:blipFill>
                          <a:blip r:embed="rId3"/>
                          <a:stretch>
                            <a:fillRect l="-248" t="-308333" r="-100744" b="-918333"/>
                          </a:stretch>
                        </a:blipFill>
                      </a:tcPr>
                    </a:tc>
                    <a:tc>
                      <a:txBody>
                        <a:bodyPr/>
                        <a:lstStyle/>
                        <a:p>
                          <a:endParaRPr lang="en-US"/>
                        </a:p>
                      </a:txBody>
                      <a:tcPr>
                        <a:blipFill>
                          <a:blip r:embed="rId3"/>
                          <a:stretch>
                            <a:fillRect l="-100498" t="-308333" r="-995" b="-918333"/>
                          </a:stretch>
                        </a:blipFill>
                      </a:tcPr>
                    </a:tc>
                    <a:extLst>
                      <a:ext uri="{0D108BD9-81ED-4DB2-BD59-A6C34878D82A}">
                        <a16:rowId xmlns:a16="http://schemas.microsoft.com/office/drawing/2014/main" val="3980198538"/>
                      </a:ext>
                    </a:extLst>
                  </a:tr>
                  <a:tr h="370840">
                    <a:tc>
                      <a:txBody>
                        <a:bodyPr/>
                        <a:lstStyle/>
                        <a:p>
                          <a:endParaRPr lang="en-US"/>
                        </a:p>
                      </a:txBody>
                      <a:tcPr>
                        <a:blipFill>
                          <a:blip r:embed="rId3"/>
                          <a:stretch>
                            <a:fillRect l="-248" t="-401639" r="-100744" b="-803279"/>
                          </a:stretch>
                        </a:blipFill>
                      </a:tcPr>
                    </a:tc>
                    <a:tc>
                      <a:txBody>
                        <a:bodyPr/>
                        <a:lstStyle/>
                        <a:p>
                          <a:endParaRPr lang="en-US"/>
                        </a:p>
                      </a:txBody>
                      <a:tcPr>
                        <a:blipFill>
                          <a:blip r:embed="rId3"/>
                          <a:stretch>
                            <a:fillRect l="-100498" t="-401639" r="-995" b="-803279"/>
                          </a:stretch>
                        </a:blipFill>
                      </a:tcPr>
                    </a:tc>
                    <a:extLst>
                      <a:ext uri="{0D108BD9-81ED-4DB2-BD59-A6C34878D82A}">
                        <a16:rowId xmlns:a16="http://schemas.microsoft.com/office/drawing/2014/main" val="3796906398"/>
                      </a:ext>
                    </a:extLst>
                  </a:tr>
                  <a:tr h="370840">
                    <a:tc>
                      <a:txBody>
                        <a:bodyPr/>
                        <a:lstStyle/>
                        <a:p>
                          <a:endParaRPr lang="en-US"/>
                        </a:p>
                      </a:txBody>
                      <a:tcPr>
                        <a:blipFill>
                          <a:blip r:embed="rId3"/>
                          <a:stretch>
                            <a:fillRect l="-248" t="-501639" r="-100744" b="-703279"/>
                          </a:stretch>
                        </a:blipFill>
                      </a:tcPr>
                    </a:tc>
                    <a:tc>
                      <a:txBody>
                        <a:bodyPr/>
                        <a:lstStyle/>
                        <a:p>
                          <a:endParaRPr lang="en-US"/>
                        </a:p>
                      </a:txBody>
                      <a:tcPr>
                        <a:blipFill>
                          <a:blip r:embed="rId3"/>
                          <a:stretch>
                            <a:fillRect l="-100498" t="-501639" r="-995" b="-703279"/>
                          </a:stretch>
                        </a:blipFill>
                      </a:tcPr>
                    </a:tc>
                    <a:extLst>
                      <a:ext uri="{0D108BD9-81ED-4DB2-BD59-A6C34878D82A}">
                        <a16:rowId xmlns:a16="http://schemas.microsoft.com/office/drawing/2014/main" val="2926339858"/>
                      </a:ext>
                    </a:extLst>
                  </a:tr>
                  <a:tr h="370840">
                    <a:tc>
                      <a:txBody>
                        <a:bodyPr/>
                        <a:lstStyle/>
                        <a:p>
                          <a:endParaRPr lang="en-US"/>
                        </a:p>
                      </a:txBody>
                      <a:tcPr>
                        <a:blipFill>
                          <a:blip r:embed="rId3"/>
                          <a:stretch>
                            <a:fillRect l="-248" t="-601639" r="-100744" b="-603279"/>
                          </a:stretch>
                        </a:blipFill>
                      </a:tcPr>
                    </a:tc>
                    <a:tc>
                      <a:txBody>
                        <a:bodyPr/>
                        <a:lstStyle/>
                        <a:p>
                          <a:endParaRPr lang="en-US"/>
                        </a:p>
                      </a:txBody>
                      <a:tcPr>
                        <a:blipFill>
                          <a:blip r:embed="rId3"/>
                          <a:stretch>
                            <a:fillRect l="-100498" t="-601639" r="-995" b="-603279"/>
                          </a:stretch>
                        </a:blipFill>
                      </a:tcPr>
                    </a:tc>
                    <a:extLst>
                      <a:ext uri="{0D108BD9-81ED-4DB2-BD59-A6C34878D82A}">
                        <a16:rowId xmlns:a16="http://schemas.microsoft.com/office/drawing/2014/main" val="1142976994"/>
                      </a:ext>
                    </a:extLst>
                  </a:tr>
                  <a:tr h="370840">
                    <a:tc>
                      <a:txBody>
                        <a:bodyPr/>
                        <a:lstStyle/>
                        <a:p>
                          <a:endParaRPr lang="en-US"/>
                        </a:p>
                      </a:txBody>
                      <a:tcPr>
                        <a:blipFill>
                          <a:blip r:embed="rId3"/>
                          <a:stretch>
                            <a:fillRect l="-248" t="-701639" r="-100744" b="-503279"/>
                          </a:stretch>
                        </a:blipFill>
                      </a:tcPr>
                    </a:tc>
                    <a:tc>
                      <a:txBody>
                        <a:bodyPr/>
                        <a:lstStyle/>
                        <a:p>
                          <a:endParaRPr lang="en-US"/>
                        </a:p>
                      </a:txBody>
                      <a:tcPr>
                        <a:blipFill>
                          <a:blip r:embed="rId3"/>
                          <a:stretch>
                            <a:fillRect l="-100498" t="-701639" r="-995" b="-503279"/>
                          </a:stretch>
                        </a:blipFill>
                      </a:tcPr>
                    </a:tc>
                    <a:extLst>
                      <a:ext uri="{0D108BD9-81ED-4DB2-BD59-A6C34878D82A}">
                        <a16:rowId xmlns:a16="http://schemas.microsoft.com/office/drawing/2014/main" val="2079472041"/>
                      </a:ext>
                    </a:extLst>
                  </a:tr>
                  <a:tr h="370840">
                    <a:tc>
                      <a:txBody>
                        <a:bodyPr/>
                        <a:lstStyle/>
                        <a:p>
                          <a:endParaRPr lang="en-US"/>
                        </a:p>
                      </a:txBody>
                      <a:tcPr>
                        <a:blipFill>
                          <a:blip r:embed="rId3"/>
                          <a:stretch>
                            <a:fillRect l="-248" t="-801639" r="-100744" b="-403279"/>
                          </a:stretch>
                        </a:blipFill>
                      </a:tcPr>
                    </a:tc>
                    <a:tc>
                      <a:txBody>
                        <a:bodyPr/>
                        <a:lstStyle/>
                        <a:p>
                          <a:endParaRPr lang="en-US"/>
                        </a:p>
                      </a:txBody>
                      <a:tcPr>
                        <a:blipFill>
                          <a:blip r:embed="rId3"/>
                          <a:stretch>
                            <a:fillRect l="-100498" t="-801639" r="-995" b="-403279"/>
                          </a:stretch>
                        </a:blipFill>
                      </a:tcPr>
                    </a:tc>
                    <a:extLst>
                      <a:ext uri="{0D108BD9-81ED-4DB2-BD59-A6C34878D82A}">
                        <a16:rowId xmlns:a16="http://schemas.microsoft.com/office/drawing/2014/main" val="1666432195"/>
                      </a:ext>
                    </a:extLst>
                  </a:tr>
                  <a:tr h="370840">
                    <a:tc>
                      <a:txBody>
                        <a:bodyPr/>
                        <a:lstStyle/>
                        <a:p>
                          <a:endParaRPr lang="en-US"/>
                        </a:p>
                      </a:txBody>
                      <a:tcPr>
                        <a:blipFill>
                          <a:blip r:embed="rId3"/>
                          <a:stretch>
                            <a:fillRect l="-248" t="-916667" r="-100744" b="-310000"/>
                          </a:stretch>
                        </a:blipFill>
                      </a:tcPr>
                    </a:tc>
                    <a:tc>
                      <a:txBody>
                        <a:bodyPr/>
                        <a:lstStyle/>
                        <a:p>
                          <a:endParaRPr lang="en-US"/>
                        </a:p>
                      </a:txBody>
                      <a:tcPr>
                        <a:blipFill>
                          <a:blip r:embed="rId3"/>
                          <a:stretch>
                            <a:fillRect l="-100498" t="-916667" r="-995" b="-310000"/>
                          </a:stretch>
                        </a:blipFill>
                      </a:tcPr>
                    </a:tc>
                    <a:extLst>
                      <a:ext uri="{0D108BD9-81ED-4DB2-BD59-A6C34878D82A}">
                        <a16:rowId xmlns:a16="http://schemas.microsoft.com/office/drawing/2014/main" val="1238662913"/>
                      </a:ext>
                    </a:extLst>
                  </a:tr>
                  <a:tr h="370840">
                    <a:tc>
                      <a:txBody>
                        <a:bodyPr/>
                        <a:lstStyle/>
                        <a:p>
                          <a:endParaRPr lang="en-US"/>
                        </a:p>
                      </a:txBody>
                      <a:tcPr>
                        <a:blipFill>
                          <a:blip r:embed="rId3"/>
                          <a:stretch>
                            <a:fillRect l="-248" t="-1000000" r="-100744" b="-204918"/>
                          </a:stretch>
                        </a:blipFill>
                      </a:tcPr>
                    </a:tc>
                    <a:tc>
                      <a:txBody>
                        <a:bodyPr/>
                        <a:lstStyle/>
                        <a:p>
                          <a:endParaRPr lang="en-US"/>
                        </a:p>
                      </a:txBody>
                      <a:tcPr>
                        <a:blipFill>
                          <a:blip r:embed="rId3"/>
                          <a:stretch>
                            <a:fillRect l="-100498" t="-1000000" r="-995" b="-204918"/>
                          </a:stretch>
                        </a:blipFill>
                      </a:tcPr>
                    </a:tc>
                    <a:extLst>
                      <a:ext uri="{0D108BD9-81ED-4DB2-BD59-A6C34878D82A}">
                        <a16:rowId xmlns:a16="http://schemas.microsoft.com/office/drawing/2014/main" val="838690670"/>
                      </a:ext>
                    </a:extLst>
                  </a:tr>
                  <a:tr h="370840">
                    <a:tc>
                      <a:txBody>
                        <a:bodyPr/>
                        <a:lstStyle/>
                        <a:p>
                          <a:endParaRPr lang="en-US"/>
                        </a:p>
                      </a:txBody>
                      <a:tcPr>
                        <a:blipFill>
                          <a:blip r:embed="rId3"/>
                          <a:stretch>
                            <a:fillRect l="-248" t="-1100000" r="-100744" b="-104918"/>
                          </a:stretch>
                        </a:blipFill>
                      </a:tcPr>
                    </a:tc>
                    <a:tc>
                      <a:txBody>
                        <a:bodyPr/>
                        <a:lstStyle/>
                        <a:p>
                          <a:endParaRPr lang="en-US"/>
                        </a:p>
                      </a:txBody>
                      <a:tcPr>
                        <a:blipFill>
                          <a:blip r:embed="rId3"/>
                          <a:stretch>
                            <a:fillRect l="-100498" t="-1100000" r="-995" b="-104918"/>
                          </a:stretch>
                        </a:blipFill>
                      </a:tcPr>
                    </a:tc>
                    <a:extLst>
                      <a:ext uri="{0D108BD9-81ED-4DB2-BD59-A6C34878D82A}">
                        <a16:rowId xmlns:a16="http://schemas.microsoft.com/office/drawing/2014/main" val="666317796"/>
                      </a:ext>
                    </a:extLst>
                  </a:tr>
                  <a:tr h="370840">
                    <a:tc>
                      <a:txBody>
                        <a:bodyPr/>
                        <a:lstStyle/>
                        <a:p>
                          <a:endParaRPr lang="en-US"/>
                        </a:p>
                      </a:txBody>
                      <a:tcPr>
                        <a:blipFill>
                          <a:blip r:embed="rId3"/>
                          <a:stretch>
                            <a:fillRect l="-248" t="-1200000" r="-100744" b="-4918"/>
                          </a:stretch>
                        </a:blipFill>
                      </a:tcPr>
                    </a:tc>
                    <a:tc>
                      <a:txBody>
                        <a:bodyPr/>
                        <a:lstStyle/>
                        <a:p>
                          <a:endParaRPr lang="en-US"/>
                        </a:p>
                      </a:txBody>
                      <a:tcPr>
                        <a:blipFill>
                          <a:blip r:embed="rId3"/>
                          <a:stretch>
                            <a:fillRect l="-100498" t="-1200000" r="-995" b="-4918"/>
                          </a:stretch>
                        </a:blipFill>
                      </a:tcPr>
                    </a:tc>
                    <a:extLst>
                      <a:ext uri="{0D108BD9-81ED-4DB2-BD59-A6C34878D82A}">
                        <a16:rowId xmlns:a16="http://schemas.microsoft.com/office/drawing/2014/main" val="325019914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70840">
                    <a:tc>
                      <a:txBody>
                        <a:bodyPr/>
                        <a:lstStyle/>
                        <a:p>
                          <a:pPr algn="ctr"/>
                          <a:r>
                            <a:rPr lang="en-US" sz="1800" dirty="0"/>
                            <a:t>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Min</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Avg</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224,</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Earth</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Max</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Orbit</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 (</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ants</m:t>
                                </m:r>
                                <m:r>
                                  <m:rPr>
                                    <m:nor/>
                                  </m:rPr>
                                  <a:rPr kumimoji="0" lang="en-US" sz="1400" b="0" i="0" u="none" strike="noStrike" kern="1200" cap="none" spc="0" normalizeH="0" baseline="0" noProof="0" dirty="0" smtClean="0">
                                    <a:ln>
                                      <a:noFill/>
                                    </a:ln>
                                    <a:solidFill>
                                      <a:srgbClr val="FFFFFF"/>
                                    </a:solidFill>
                                    <a:effectLst/>
                                    <a:uLnTx/>
                                    <a:uFillTx/>
                                    <a:latin typeface="+mn-lt"/>
                                    <a:ea typeface="+mn-ea"/>
                                    <a:cs typeface="+mn-cs"/>
                                  </a:rPr>
                                  <m:t>)</m:t>
                                </m:r>
                              </m:oMath>
                            </m:oMathPara>
                          </a14:m>
                          <a:endParaRPr kumimoji="0" lang="en-US" sz="1400" b="0"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22</m:t>
                                </m:r>
                                <m:r>
                                  <a:rPr lang="en-US" sz="1600" b="0" i="1" dirty="0" smtClean="0">
                                    <a:latin typeface="Cambria Math" panose="02040503050406030204" pitchFamily="18" charset="0"/>
                                  </a:rPr>
                                  <m:t>8</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r>
                                  <a:rPr lang="en-US" sz="1600"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3" name="Table 3">
                <a:extLst>
                  <a:ext uri="{FF2B5EF4-FFF2-40B4-BE49-F238E27FC236}">
                    <a16:creationId xmlns:a16="http://schemas.microsoft.com/office/drawing/2014/main" id="{FF9CB3ED-7A77-43ED-A28D-FFBA6476425C}"/>
                  </a:ext>
                </a:extLst>
              </p:cNvPr>
              <p:cNvGraphicFramePr>
                <a:graphicFrameLocks noGrp="1"/>
              </p:cNvGraphicFramePr>
              <p:nvPr>
                <p:extLst>
                  <p:ext uri="{D42A27DB-BD31-4B8C-83A1-F6EECF244321}">
                    <p14:modId xmlns:p14="http://schemas.microsoft.com/office/powerpoint/2010/main" val="3301159055"/>
                  </p:ext>
                </p:extLst>
              </p:nvPr>
            </p:nvGraphicFramePr>
            <p:xfrm>
              <a:off x="1657460" y="2870934"/>
              <a:ext cx="4817952" cy="1508760"/>
            </p:xfrm>
            <a:graphic>
              <a:graphicData uri="http://schemas.openxmlformats.org/drawingml/2006/table">
                <a:tbl>
                  <a:tblPr firstCol="1" bandRow="1">
                    <a:tableStyleId>{073A0DAA-6AF3-43AB-8588-CEC1D06C72B9}</a:tableStyleId>
                  </a:tblPr>
                  <a:tblGrid>
                    <a:gridCol w="2408976">
                      <a:extLst>
                        <a:ext uri="{9D8B030D-6E8A-4147-A177-3AD203B41FA5}">
                          <a16:colId xmlns:a16="http://schemas.microsoft.com/office/drawing/2014/main" val="3200047174"/>
                        </a:ext>
                      </a:extLst>
                    </a:gridCol>
                    <a:gridCol w="2408976">
                      <a:extLst>
                        <a:ext uri="{9D8B030D-6E8A-4147-A177-3AD203B41FA5}">
                          <a16:colId xmlns:a16="http://schemas.microsoft.com/office/drawing/2014/main" val="218188306"/>
                        </a:ext>
                      </a:extLst>
                    </a:gridCol>
                  </a:tblGrid>
                  <a:tr h="396240">
                    <a:tc>
                      <a:txBody>
                        <a:bodyPr/>
                        <a:lstStyle/>
                        <a:p>
                          <a:pPr algn="ctr"/>
                          <a:r>
                            <a:rPr lang="en-US" sz="1800" dirty="0"/>
                            <a:t>Derived Number</a:t>
                          </a:r>
                        </a:p>
                      </a:txBody>
                      <a:tcPr/>
                    </a:tc>
                    <a:tc>
                      <a:txBody>
                        <a:bodyPr/>
                        <a:lstStyle/>
                        <a:p>
                          <a:endParaRPr lang="en-US"/>
                        </a:p>
                      </a:txBody>
                      <a:tcPr>
                        <a:blipFill>
                          <a:blip r:embed="rId4"/>
                          <a:stretch>
                            <a:fillRect l="-100253" t="-9231" r="-505" b="-286154"/>
                          </a:stretch>
                        </a:blipFill>
                      </a:tcPr>
                    </a:tc>
                    <a:extLst>
                      <a:ext uri="{0D108BD9-81ED-4DB2-BD59-A6C34878D82A}">
                        <a16:rowId xmlns:a16="http://schemas.microsoft.com/office/drawing/2014/main" val="2129599155"/>
                      </a:ext>
                    </a:extLst>
                  </a:tr>
                  <a:tr h="370840">
                    <a:tc>
                      <a:txBody>
                        <a:bodyPr/>
                        <a:lstStyle/>
                        <a:p>
                          <a:endParaRPr lang="en-US"/>
                        </a:p>
                      </a:txBody>
                      <a:tcPr>
                        <a:blipFill>
                          <a:blip r:embed="rId4"/>
                          <a:stretch>
                            <a:fillRect l="-253" t="-114516" r="-100505" b="-200000"/>
                          </a:stretch>
                        </a:blipFill>
                      </a:tcPr>
                    </a:tc>
                    <a:tc>
                      <a:txBody>
                        <a:bodyPr/>
                        <a:lstStyle/>
                        <a:p>
                          <a:endParaRPr lang="en-US"/>
                        </a:p>
                      </a:txBody>
                      <a:tcPr>
                        <a:blipFill>
                          <a:blip r:embed="rId4"/>
                          <a:stretch>
                            <a:fillRect l="-100253" t="-114516" r="-505" b="-200000"/>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253" t="-218033" r="-100505" b="-103279"/>
                          </a:stretch>
                        </a:blipFill>
                      </a:tcPr>
                    </a:tc>
                    <a:tc>
                      <a:txBody>
                        <a:bodyPr/>
                        <a:lstStyle/>
                        <a:p>
                          <a:endParaRPr lang="en-US"/>
                        </a:p>
                      </a:txBody>
                      <a:tcPr>
                        <a:blipFill>
                          <a:blip r:embed="rId4"/>
                          <a:stretch>
                            <a:fillRect l="-100253" t="-218033" r="-505"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253" t="-318033" r="-100505" b="-3279"/>
                          </a:stretch>
                        </a:blipFill>
                      </a:tcPr>
                    </a:tc>
                    <a:tc>
                      <a:txBody>
                        <a:bodyPr/>
                        <a:lstStyle/>
                        <a:p>
                          <a:endParaRPr lang="en-US"/>
                        </a:p>
                      </a:txBody>
                      <a:tcPr>
                        <a:blipFill>
                          <a:blip r:embed="rId4"/>
                          <a:stretch>
                            <a:fillRect l="-100253" t="-318033" r="-505" b="-3279"/>
                          </a:stretch>
                        </a:blipFill>
                      </a:tcPr>
                    </a:tc>
                    <a:extLst>
                      <a:ext uri="{0D108BD9-81ED-4DB2-BD59-A6C34878D82A}">
                        <a16:rowId xmlns:a16="http://schemas.microsoft.com/office/drawing/2014/main" val="3123641321"/>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DAEB2F-1DEF-49F2-A57E-5A246D71B316}"/>
                  </a:ext>
                </a:extLst>
              </p:cNvPr>
              <p:cNvSpPr txBox="1"/>
              <p:nvPr/>
            </p:nvSpPr>
            <p:spPr>
              <a:xfrm>
                <a:off x="1593436" y="4648200"/>
                <a:ext cx="4817952" cy="1619251"/>
              </a:xfrm>
              <a:prstGeom prst="rect">
                <a:avLst/>
              </a:prstGeom>
            </p:spPr>
            <p:txBody>
              <a:bodyPr vert="horz" lIns="91440" tIns="45720" rIns="91440" bIns="45720" rtlCol="0">
                <a:noAutofit/>
              </a:bodyPr>
              <a:lstStyle/>
              <a:p>
                <a:pPr indent="-246888">
                  <a:lnSpc>
                    <a:spcPct val="90000"/>
                  </a:lnSpc>
                  <a:spcAft>
                    <a:spcPts val="600"/>
                  </a:spcAft>
                </a:pPr>
                <a:r>
                  <a:rPr lang="en-US" sz="1600" dirty="0"/>
                  <a:t>This number represents the average orbital radius of the Earth in ants (</a:t>
                </a:r>
                <a14:m>
                  <m:oMath xmlns:m="http://schemas.openxmlformats.org/officeDocument/2006/math">
                    <m:r>
                      <a:rPr lang="en-US" sz="1600" b="0" i="0" smtClean="0">
                        <a:latin typeface="Cambria Math" panose="02040503050406030204" pitchFamily="18" charset="0"/>
                      </a:rPr>
                      <m:t>~</m:t>
                    </m:r>
                    <m:r>
                      <a:rPr lang="en-US" sz="1600" b="0" i="1" smtClean="0">
                        <a:latin typeface="Cambria Math" panose="02040503050406030204" pitchFamily="18" charset="0"/>
                      </a:rPr>
                      <m:t>1.49598</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1</m:t>
                        </m:r>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is confirmation that the division of Atlantis (of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lots) is indeed referring to the circumference of the Earth.</a:t>
                </a:r>
              </a:p>
              <a:p>
                <a:pPr indent="-246888">
                  <a:lnSpc>
                    <a:spcPct val="90000"/>
                  </a:lnSpc>
                  <a:spcAft>
                    <a:spcPts val="600"/>
                  </a:spcAft>
                </a:pPr>
                <a:endParaRPr lang="en-US" sz="1400"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76DAEB2F-1DEF-49F2-A57E-5A246D71B316}"/>
                  </a:ext>
                </a:extLst>
              </p:cNvPr>
              <p:cNvSpPr txBox="1">
                <a:spLocks noRot="1" noChangeAspect="1" noMove="1" noResize="1" noEditPoints="1" noAdjustHandles="1" noChangeArrowheads="1" noChangeShapeType="1" noTextEdit="1"/>
              </p:cNvSpPr>
              <p:nvPr/>
            </p:nvSpPr>
            <p:spPr>
              <a:xfrm>
                <a:off x="1593436" y="4648200"/>
                <a:ext cx="4817952" cy="1619251"/>
              </a:xfrm>
              <a:prstGeom prst="rect">
                <a:avLst/>
              </a:prstGeom>
              <a:blipFill>
                <a:blip r:embed="rId5"/>
                <a:stretch>
                  <a:fillRect l="-632" t="-2642" r="-2655" b="-11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86CAF4-A42D-4803-909F-670BD9525B37}"/>
                  </a:ext>
                </a:extLst>
              </p:cNvPr>
              <p:cNvSpPr txBox="1"/>
              <p:nvPr/>
            </p:nvSpPr>
            <p:spPr>
              <a:xfrm>
                <a:off x="6780210" y="5751493"/>
                <a:ext cx="4877593" cy="523220"/>
              </a:xfrm>
              <a:prstGeom prst="rect">
                <a:avLst/>
              </a:prstGeom>
              <a:noFill/>
            </p:spPr>
            <p:txBody>
              <a:bodyPr wrap="square" rtlCol="0">
                <a:spAutoFit/>
              </a:bodyPr>
              <a:lstStyle/>
              <a:p>
                <a:r>
                  <a:rPr lang="en-US" sz="1400" dirty="0"/>
                  <a:t>*The derived number would create an orbital period of </a:t>
                </a:r>
                <a14:m>
                  <m:oMath xmlns:m="http://schemas.openxmlformats.org/officeDocument/2006/math">
                    <m:r>
                      <a:rPr lang="en-US" sz="1400" b="1" i="1" dirty="0" smtClean="0">
                        <a:latin typeface="Cambria Math" panose="02040503050406030204" pitchFamily="18" charset="0"/>
                      </a:rPr>
                      <m:t>𝒆𝒙𝒂𝒄𝒕𝒍𝒚</m:t>
                    </m:r>
                    <m:r>
                      <a:rPr lang="en-US" sz="1400" b="1" i="1" dirty="0" smtClean="0">
                        <a:latin typeface="Cambria Math" panose="02040503050406030204" pitchFamily="18" charset="0"/>
                      </a:rPr>
                      <m:t> </m:t>
                    </m:r>
                    <m:r>
                      <a:rPr lang="en-US" sz="1400" b="0" i="0" dirty="0" smtClean="0">
                        <a:latin typeface="Cambria Math" panose="02040503050406030204" pitchFamily="18" charset="0"/>
                      </a:rPr>
                      <m:t>360</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𝑑𝑎𝑦𝑠</m:t>
                    </m:r>
                  </m:oMath>
                </a14:m>
                <a:r>
                  <a:rPr lang="en-US" sz="1400" dirty="0"/>
                  <a:t>. This will be discussed in </a:t>
                </a:r>
                <a14:m>
                  <m:oMath xmlns:m="http://schemas.openxmlformats.org/officeDocument/2006/math">
                    <m:r>
                      <a:rPr lang="en-US" sz="1400" b="1" i="1" dirty="0" smtClean="0">
                        <a:latin typeface="Cambria Math" panose="02040503050406030204" pitchFamily="18" charset="0"/>
                      </a:rPr>
                      <m:t>𝑷𝒂𝒓𝒕</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𝑰𝑰𝑰</m:t>
                    </m:r>
                  </m:oMath>
                </a14:m>
                <a:r>
                  <a:rPr lang="en-US" sz="1400" dirty="0"/>
                  <a:t>.</a:t>
                </a:r>
              </a:p>
            </p:txBody>
          </p:sp>
        </mc:Choice>
        <mc:Fallback xmlns="">
          <p:sp>
            <p:nvSpPr>
              <p:cNvPr id="4" name="TextBox 3">
                <a:extLst>
                  <a:ext uri="{FF2B5EF4-FFF2-40B4-BE49-F238E27FC236}">
                    <a16:creationId xmlns:a16="http://schemas.microsoft.com/office/drawing/2014/main" id="{8F86CAF4-A42D-4803-909F-670BD9525B37}"/>
                  </a:ext>
                </a:extLst>
              </p:cNvPr>
              <p:cNvSpPr txBox="1">
                <a:spLocks noRot="1" noChangeAspect="1" noMove="1" noResize="1" noEditPoints="1" noAdjustHandles="1" noChangeArrowheads="1" noChangeShapeType="1" noTextEdit="1"/>
              </p:cNvSpPr>
              <p:nvPr/>
            </p:nvSpPr>
            <p:spPr>
              <a:xfrm>
                <a:off x="6780210" y="5751493"/>
                <a:ext cx="4877593" cy="523220"/>
              </a:xfrm>
              <a:prstGeom prst="rect">
                <a:avLst/>
              </a:prstGeom>
              <a:blipFill>
                <a:blip r:embed="rId6"/>
                <a:stretch>
                  <a:fillRect l="-375" t="-1163" b="-11628"/>
                </a:stretch>
              </a:blipFill>
            </p:spPr>
            <p:txBody>
              <a:bodyPr/>
              <a:lstStyle/>
              <a:p>
                <a:r>
                  <a:rPr lang="en-US">
                    <a:noFill/>
                  </a:rPr>
                  <a:t> </a:t>
                </a:r>
              </a:p>
            </p:txBody>
          </p:sp>
        </mc:Fallback>
      </mc:AlternateContent>
      <p:pic>
        <p:nvPicPr>
          <p:cNvPr id="6" name="Graphic 5" descr="Chess pieces with solid fill">
            <a:extLst>
              <a:ext uri="{FF2B5EF4-FFF2-40B4-BE49-F238E27FC236}">
                <a16:creationId xmlns:a16="http://schemas.microsoft.com/office/drawing/2014/main" id="{5F0EEDCE-5408-44FA-B451-41CBE63EAA2A}"/>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5812" y="6100375"/>
            <a:ext cx="457200" cy="457200"/>
          </a:xfrm>
          <a:prstGeom prst="rect">
            <a:avLst/>
          </a:prstGeom>
        </p:spPr>
      </p:pic>
    </p:spTree>
    <p:extLst>
      <p:ext uri="{BB962C8B-B14F-4D97-AF65-F5344CB8AC3E}">
        <p14:creationId xmlns:p14="http://schemas.microsoft.com/office/powerpoint/2010/main" val="267125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2"/>
                <a:ext cx="9782800" cy="5002463"/>
              </a:xfrm>
              <a:prstGeom prst="rect">
                <a:avLst/>
              </a:prstGeom>
            </p:spPr>
            <p:txBody>
              <a:bodyPr vert="horz" lIns="91440" tIns="45720" rIns="91440" bIns="45720" rtlCol="0">
                <a:noAutofit/>
              </a:bodyPr>
              <a:lstStyle/>
              <a:p>
                <a:pPr indent="-246888">
                  <a:lnSpc>
                    <a:spcPct val="90000"/>
                  </a:lnSpc>
                  <a:spcAft>
                    <a:spcPts val="600"/>
                  </a:spcAft>
                </a:pPr>
                <a:r>
                  <a:rPr lang="en-US" sz="1600" dirty="0"/>
                  <a:t>Having the value for the antediluvian circumference of the Earth in sacred cubits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𝟔𝟑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oMath>
                </a14:m>
                <a:r>
                  <a:rPr lang="en-US" sz="1600" dirty="0"/>
                  <a:t>) </a:t>
                </a:r>
                <a:r>
                  <a:rPr lang="en-US" sz="1600" b="1" i="1" dirty="0"/>
                  <a:t>and</a:t>
                </a:r>
                <a:r>
                  <a:rPr lang="en-US" sz="1600" dirty="0"/>
                  <a:t> the ratio of sacred cubits to meters allows for an even more precise calculation of the ants-to-meters ratio. The calculations below show how the more precise ratio is derived.</a:t>
                </a:r>
              </a:p>
              <a:p>
                <a:pPr indent="-246888">
                  <a:lnSpc>
                    <a:spcPct val="90000"/>
                  </a:lnSpc>
                  <a:spcAft>
                    <a:spcPts val="600"/>
                  </a:spcAft>
                </a:pPr>
                <a:endParaRPr lang="en-US" sz="14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smtClean="0">
                          <a:latin typeface="Cambria Math" panose="02040503050406030204" pitchFamily="18" charset="0"/>
                        </a:rPr>
                        <m:t> </m:t>
                      </m:r>
                      <m:r>
                        <a:rPr lang="en-US" sz="1600" i="1" dirty="0" smtClean="0">
                          <a:latin typeface="Cambria Math" panose="02040503050406030204" pitchFamily="18" charset="0"/>
                        </a:rPr>
                        <m:t>𝑖𝑛𝑐h</m:t>
                      </m:r>
                      <m:r>
                        <a:rPr lang="en-US" sz="1600" i="1" dirty="0" smtClean="0">
                          <a:latin typeface="Cambria Math" panose="02040503050406030204" pitchFamily="18" charset="0"/>
                        </a:rPr>
                        <m:t> = </m:t>
                      </m:r>
                      <m:r>
                        <a:rPr lang="en-US" sz="1600" i="1" dirty="0" smtClean="0">
                          <a:latin typeface="Cambria Math" panose="02040503050406030204" pitchFamily="18" charset="0"/>
                        </a:rPr>
                        <m:t>𝟐</m:t>
                      </m:r>
                      <m:r>
                        <a:rPr lang="en-US" sz="1600" i="1" dirty="0">
                          <a:latin typeface="Cambria Math" panose="02040503050406030204" pitchFamily="18" charset="0"/>
                        </a:rPr>
                        <m:t>.</m:t>
                      </m:r>
                      <m:r>
                        <a:rPr lang="en-US" sz="1600" i="1" dirty="0" smtClean="0">
                          <a:latin typeface="Cambria Math" panose="02040503050406030204" pitchFamily="18" charset="0"/>
                        </a:rPr>
                        <m:t>𝟓𝟒𝟐𝟔𝟗𝟐𝟒</m:t>
                      </m:r>
                      <m:r>
                        <a:rPr lang="en-US" sz="1600" b="0" i="1" dirty="0" smtClean="0">
                          <a:latin typeface="Cambria Math" panose="02040503050406030204" pitchFamily="18" charset="0"/>
                        </a:rPr>
                        <m:t> </m:t>
                      </m:r>
                      <m:r>
                        <a:rPr lang="en-US" sz="1600" i="1" dirty="0">
                          <a:latin typeface="Cambria Math" panose="02040503050406030204" pitchFamily="18" charset="0"/>
                        </a:rPr>
                        <m:t>𝑐𝑒𝑛𝑡𝑖𝑚𝑒𝑡𝑒𝑟𝑠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a:latin typeface="Cambria Math" panose="02040503050406030204" pitchFamily="18" charset="0"/>
                        </a:rPr>
                        <m:t> </m:t>
                      </m:r>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b="1" i="1" dirty="0" smtClean="0">
                          <a:latin typeface="Cambria Math" panose="02040503050406030204" pitchFamily="18" charset="0"/>
                        </a:rPr>
                        <m:t>𝟐𝟓</m:t>
                      </m:r>
                      <m:r>
                        <a:rPr lang="en-US" sz="1600" i="1" dirty="0">
                          <a:latin typeface="Cambria Math" panose="02040503050406030204" pitchFamily="18" charset="0"/>
                        </a:rPr>
                        <m:t> </m:t>
                      </m:r>
                      <m:r>
                        <a:rPr lang="en-US" sz="1600" i="1" dirty="0" smtClean="0">
                          <a:latin typeface="Cambria Math" panose="02040503050406030204" pitchFamily="18" charset="0"/>
                        </a:rPr>
                        <m:t>𝑝𝑦𝑟𝑎𝑚𝑖𝑑</m:t>
                      </m:r>
                      <m:r>
                        <a:rPr lang="en-US" sz="1600" i="1" dirty="0">
                          <a:latin typeface="Cambria Math" panose="02040503050406030204" pitchFamily="18" charset="0"/>
                        </a:rPr>
                        <m:t> </m:t>
                      </m:r>
                      <m:r>
                        <a:rPr lang="en-US" sz="1600" i="1" dirty="0" smtClean="0">
                          <a:latin typeface="Cambria Math" panose="02040503050406030204" pitchFamily="18" charset="0"/>
                        </a:rPr>
                        <m:t>𝑖𝑛𝑐h𝑒𝑠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m:t>
                      </m:r>
                      <m:r>
                        <a:rPr lang="en-US" sz="1600" i="1" dirty="0" smtClean="0">
                          <a:latin typeface="Cambria Math" panose="02040503050406030204" pitchFamily="18" charset="0"/>
                        </a:rPr>
                        <m:t> = </m:t>
                      </m:r>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𝟓𝟔𝟕𝟑𝟏</m:t>
                      </m:r>
                      <m:r>
                        <a:rPr lang="en-US" sz="1600" i="1" dirty="0" smtClean="0">
                          <a:latin typeface="Cambria Math" panose="02040503050406030204" pitchFamily="18" charset="0"/>
                        </a:rPr>
                        <m:t> </m:t>
                      </m:r>
                      <m:r>
                        <a:rPr lang="en-US" sz="1600" i="1" dirty="0" smtClean="0">
                          <a:latin typeface="Cambria Math" panose="02040503050406030204" pitchFamily="18" charset="0"/>
                        </a:rPr>
                        <m:t>𝑐𝑒𝑛𝑡𝑖𝑚𝑒𝑡𝑒𝑟𝑠</m:t>
                      </m:r>
                      <m:r>
                        <a:rPr lang="en-US" sz="1600" i="1" dirty="0" smtClean="0">
                          <a:latin typeface="Cambria Math" panose="02040503050406030204" pitchFamily="18" charset="0"/>
                        </a:rPr>
                        <m:t> = </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𝟔𝟑𝟓𝟔𝟕𝟑𝟏</m:t>
                      </m:r>
                      <m:r>
                        <a:rPr lang="en-US" sz="1600" b="1" i="1" dirty="0" smtClean="0">
                          <a:latin typeface="Cambria Math" panose="02040503050406030204" pitchFamily="18" charset="0"/>
                        </a:rPr>
                        <m:t> </m:t>
                      </m:r>
                      <m:r>
                        <a:rPr lang="en-US" sz="1600" i="1" dirty="0" smtClean="0">
                          <a:latin typeface="Cambria Math" panose="02040503050406030204" pitchFamily="18" charset="0"/>
                        </a:rPr>
                        <m:t>𝑚</m:t>
                      </m:r>
                      <m:r>
                        <a:rPr lang="en-US" sz="1600" b="0" i="1" dirty="0" smtClean="0">
                          <a:latin typeface="Cambria Math" panose="02040503050406030204" pitchFamily="18" charset="0"/>
                        </a:rPr>
                        <m:t>𝑒𝑡𝑒𝑟𝑠</m:t>
                      </m:r>
                    </m:oMath>
                  </m:oMathPara>
                </a14:m>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i="1" dirty="0" smtClean="0">
                          <a:latin typeface="Cambria Math" panose="02040503050406030204" pitchFamily="18" charset="0"/>
                        </a:rPr>
                        <m:t>𝑠𝑎𝑐𝑟𝑒𝑑</m:t>
                      </m:r>
                      <m:r>
                        <a:rPr lang="en-US" sz="1600" i="1" dirty="0" smtClean="0">
                          <a:latin typeface="Cambria Math" panose="02040503050406030204" pitchFamily="18" charset="0"/>
                        </a:rPr>
                        <m:t> </m:t>
                      </m:r>
                      <m:r>
                        <a:rPr lang="en-US" sz="1600" i="1" dirty="0" smtClean="0">
                          <a:latin typeface="Cambria Math" panose="02040503050406030204" pitchFamily="18" charset="0"/>
                        </a:rPr>
                        <m:t>𝑐𝑢𝑏𝑖𝑡𝑠</m:t>
                      </m:r>
                      <m:r>
                        <a:rPr lang="en-US" sz="1600" i="1" dirty="0" smtClean="0">
                          <a:latin typeface="Cambria Math" panose="02040503050406030204" pitchFamily="18" charset="0"/>
                        </a:rPr>
                        <m:t> =</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𝑚𝑒𝑡𝑒𝑟𝑠</m:t>
                      </m:r>
                    </m:oMath>
                  </m:oMathPara>
                </a14:m>
                <a:endParaRPr lang="en-US" sz="1600" dirty="0"/>
              </a:p>
              <a:p>
                <a:pPr indent="-246888" algn="ctr">
                  <a:lnSpc>
                    <a:spcPct val="150000"/>
                  </a:lnSpc>
                  <a:spcAft>
                    <a:spcPts val="600"/>
                  </a:spcAft>
                </a:pPr>
                <a14:m>
                  <m:oMath xmlns:m="http://schemas.openxmlformats.org/officeDocument/2006/math">
                    <m:r>
                      <a:rPr lang="en-US" sz="1600" i="1" dirty="0" smtClean="0">
                        <a:latin typeface="Cambria Math" panose="02040503050406030204" pitchFamily="18" charset="0"/>
                      </a:rPr>
                      <m:t>𝐴</m:t>
                    </m:r>
                    <m:r>
                      <a:rPr lang="en-US" sz="1600" b="0" i="1" dirty="0" smtClean="0">
                        <a:latin typeface="Cambria Math" panose="02040503050406030204" pitchFamily="18" charset="0"/>
                      </a:rPr>
                      <m:t>𝐸𝐶</m:t>
                    </m:r>
                    <m:r>
                      <a:rPr lang="en-US" sz="1600" b="0"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𝟎𝟎𝟒𝟕𝟒𝟎𝟓𝟑</m:t>
                    </m:r>
                    <m:r>
                      <a:rPr lang="en-US" sz="1600" b="0" i="1" dirty="0" smtClean="0">
                        <a:latin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7</m:t>
                        </m:r>
                      </m:sup>
                    </m:sSup>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𝑚𝑒𝑡𝑒𝑟𝑠</m:t>
                    </m:r>
                  </m:oMath>
                </a14:m>
                <a:r>
                  <a:rPr lang="en-US" sz="1600" b="0" i="1" dirty="0">
                    <a:latin typeface="Cambria Math" panose="02040503050406030204" pitchFamily="18" charset="0"/>
                    <a:ea typeface="Cambria Math" panose="02040503050406030204" pitchFamily="18" charset="0"/>
                  </a:rPr>
                  <a:t> = </a:t>
                </a:r>
                <a14:m>
                  <m:oMath xmlns:m="http://schemas.openxmlformats.org/officeDocument/2006/math">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a:latin typeface="Cambria Math" panose="02040503050406030204" pitchFamily="18" charset="0"/>
                      </a:rPr>
                      <m:t>𝟎𝟒𝟕</m:t>
                    </m:r>
                    <m:r>
                      <a:rPr lang="en-US" sz="1600" b="1" i="1" dirty="0">
                        <a:latin typeface="Cambria Math" panose="02040503050406030204" pitchFamily="18" charset="0"/>
                      </a:rPr>
                      <m:t>,</m:t>
                    </m:r>
                    <m:r>
                      <a:rPr lang="en-US" sz="1600" b="1" i="1" dirty="0">
                        <a:latin typeface="Cambria Math" panose="02040503050406030204" pitchFamily="18" charset="0"/>
                      </a:rPr>
                      <m:t>𝟒𝟎𝟓</m:t>
                    </m:r>
                    <m:r>
                      <a:rPr lang="en-US" sz="1600" b="1" i="1" dirty="0">
                        <a:latin typeface="Cambria Math" panose="02040503050406030204" pitchFamily="18" charset="0"/>
                      </a:rPr>
                      <m:t>.</m:t>
                    </m:r>
                    <m:r>
                      <a:rPr lang="en-US" sz="1600" b="1" i="1" dirty="0">
                        <a:latin typeface="Cambria Math" panose="02040503050406030204" pitchFamily="18" charset="0"/>
                      </a:rPr>
                      <m:t>𝟑</m:t>
                    </m:r>
                    <m:r>
                      <a:rPr lang="en-US" sz="1600" i="1" dirty="0">
                        <a:latin typeface="Cambria Math" panose="02040503050406030204" pitchFamily="18" charset="0"/>
                      </a:rPr>
                      <m:t> </m:t>
                    </m:r>
                    <m:r>
                      <a:rPr lang="en-US" sz="1600" i="1" dirty="0">
                        <a:latin typeface="Cambria Math" panose="02040503050406030204" pitchFamily="18" charset="0"/>
                      </a:rPr>
                      <m:t>𝑚𝑒𝑡𝑒𝑟𝑠</m:t>
                    </m:r>
                  </m:oMath>
                </a14:m>
                <a:endParaRPr lang="en-US" sz="1600" dirty="0"/>
              </a:p>
              <a:p>
                <a:pPr indent="-246888" algn="ctr">
                  <a:lnSpc>
                    <a:spcPct val="150000"/>
                  </a:lnSpc>
                  <a:spcAft>
                    <a:spcPts val="600"/>
                  </a:spcAft>
                </a:pPr>
                <a:endParaRPr lang="en-US" sz="1600"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𝟔𝟎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m:t>
                      </m:r>
                      <m:r>
                        <a:rPr lang="en-US" sz="2000" b="1" i="1" dirty="0" smtClean="0">
                          <a:latin typeface="Cambria Math" panose="02040503050406030204" pitchFamily="18" charset="0"/>
                        </a:rPr>
                        <m:t>𝟎𝟎𝟎</m:t>
                      </m:r>
                      <m:r>
                        <a:rPr lang="en-US" sz="2000" b="1" i="1" dirty="0" smtClean="0">
                          <a:latin typeface="Cambria Math" panose="02040503050406030204" pitchFamily="18" charset="0"/>
                        </a:rPr>
                        <m:t> </m:t>
                      </m:r>
                      <m:r>
                        <a:rPr lang="en-US" sz="2000" b="0" i="1" dirty="0" smtClean="0">
                          <a:latin typeface="Cambria Math" panose="02040503050406030204" pitchFamily="18" charset="0"/>
                        </a:rPr>
                        <m:t>𝑎𝑛𝑡𝑠</m:t>
                      </m:r>
                      <m:r>
                        <a:rPr lang="en-US" sz="2000" i="1" dirty="0" smtClean="0">
                          <a:latin typeface="Cambria Math" panose="02040503050406030204" pitchFamily="18" charset="0"/>
                        </a:rPr>
                        <m:t> =</m:t>
                      </m:r>
                      <m:r>
                        <a:rPr lang="en-US" sz="2000" b="1" i="1" dirty="0">
                          <a:latin typeface="Cambria Math" panose="02040503050406030204" pitchFamily="18" charset="0"/>
                        </a:rPr>
                        <m:t>𝟒𝟎</m:t>
                      </m:r>
                      <m:r>
                        <a:rPr lang="en-US" sz="2000" b="1" i="1" dirty="0">
                          <a:latin typeface="Cambria Math" panose="02040503050406030204" pitchFamily="18" charset="0"/>
                        </a:rPr>
                        <m:t>,</m:t>
                      </m:r>
                      <m:r>
                        <a:rPr lang="en-US" sz="2000" b="1" i="1" dirty="0">
                          <a:latin typeface="Cambria Math" panose="02040503050406030204" pitchFamily="18" charset="0"/>
                        </a:rPr>
                        <m:t>𝟎𝟒𝟕</m:t>
                      </m:r>
                      <m:r>
                        <a:rPr lang="en-US" sz="2000" b="1" i="1" dirty="0">
                          <a:latin typeface="Cambria Math" panose="02040503050406030204" pitchFamily="18" charset="0"/>
                        </a:rPr>
                        <m:t>,</m:t>
                      </m:r>
                      <m:r>
                        <a:rPr lang="en-US" sz="2000" b="1" i="1" dirty="0">
                          <a:latin typeface="Cambria Math" panose="02040503050406030204" pitchFamily="18" charset="0"/>
                        </a:rPr>
                        <m:t>𝟒𝟎𝟓</m:t>
                      </m:r>
                      <m:r>
                        <a:rPr lang="en-US" sz="2000" b="1" i="1" dirty="0">
                          <a:latin typeface="Cambria Math" panose="02040503050406030204" pitchFamily="18" charset="0"/>
                        </a:rPr>
                        <m:t>.</m:t>
                      </m:r>
                      <m:r>
                        <a:rPr lang="en-US" sz="2000" b="1" i="1" dirty="0">
                          <a:latin typeface="Cambria Math" panose="02040503050406030204" pitchFamily="18" charset="0"/>
                        </a:rPr>
                        <m:t>𝟑</m:t>
                      </m:r>
                      <m:r>
                        <a:rPr lang="en-US" sz="2000" b="0" i="1" dirty="0" smtClean="0">
                          <a:latin typeface="Cambria Math" panose="02040503050406030204" pitchFamily="18" charset="0"/>
                        </a:rPr>
                        <m:t> </m:t>
                      </m:r>
                      <m:r>
                        <a:rPr lang="en-US" sz="2000" b="0" i="1" dirty="0" smtClean="0">
                          <a:latin typeface="Cambria Math" panose="02040503050406030204" pitchFamily="18" charset="0"/>
                        </a:rPr>
                        <m:t>𝑚𝑒𝑡𝑒𝑟𝑠</m:t>
                      </m:r>
                    </m:oMath>
                  </m:oMathPara>
                </a14:m>
                <a:endParaRPr lang="en-US" sz="2000" dirty="0"/>
              </a:p>
              <a:p>
                <a:pPr indent="-246888">
                  <a:lnSpc>
                    <a:spcPct val="150000"/>
                  </a:lnSpc>
                  <a:spcAft>
                    <a:spcPts val="600"/>
                  </a:spcAft>
                </a:pPr>
                <a:endParaRPr lang="en-US" sz="1400" dirty="0"/>
              </a:p>
              <a:p>
                <a:pPr indent="-246888">
                  <a:lnSpc>
                    <a:spcPct val="150000"/>
                  </a:lnSpc>
                  <a:spcAft>
                    <a:spcPts val="600"/>
                  </a:spcAft>
                </a:pPr>
                <a:endParaRPr lang="en-US" sz="1600" dirty="0"/>
              </a:p>
              <a:p>
                <a:pPr indent="-246888">
                  <a:lnSpc>
                    <a:spcPct val="90000"/>
                  </a:lnSpc>
                  <a:spcAft>
                    <a:spcPts val="600"/>
                  </a:spcAft>
                </a:pPr>
                <a:endParaRPr lang="en-US" sz="14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2"/>
                <a:ext cx="9782800" cy="5002463"/>
              </a:xfrm>
              <a:prstGeom prst="rect">
                <a:avLst/>
              </a:prstGeom>
              <a:blipFill>
                <a:blip r:embed="rId2"/>
                <a:stretch>
                  <a:fillRect l="-312" t="-853" r="-8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https://en.wikipedia.org/wiki/Pyramid_inch</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73110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1569087"/>
              </a:xfrm>
              <a:prstGeom prst="rect">
                <a:avLst/>
              </a:prstGeom>
            </p:spPr>
            <p:txBody>
              <a:bodyPr vert="horz" lIns="91440" tIns="45720" rIns="91440" bIns="45720" rtlCol="0">
                <a:noAutofit/>
              </a:bodyPr>
              <a:lstStyle/>
              <a:p>
                <a:pPr indent="-246888">
                  <a:lnSpc>
                    <a:spcPct val="150000"/>
                  </a:lnSpc>
                  <a:spcAft>
                    <a:spcPts val="600"/>
                  </a:spcAft>
                </a:pPr>
                <a:r>
                  <a:rPr lang="en-US" sz="1600" dirty="0"/>
                  <a:t>The resulting ratio is: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1 </m:t>
                      </m:r>
                      <m:r>
                        <a:rPr lang="en-US" sz="1600" b="0" i="1" dirty="0" smtClean="0">
                          <a:latin typeface="Cambria Math" panose="02040503050406030204" pitchFamily="18" charset="0"/>
                        </a:rPr>
                        <m:t>𝑎𝑛𝑡</m:t>
                      </m:r>
                      <m:r>
                        <a:rPr lang="en-US" sz="1600" b="0" i="1" dirty="0" smtClean="0">
                          <a:latin typeface="Cambria Math" panose="02040503050406030204" pitchFamily="18" charset="0"/>
                        </a:rPr>
                        <m:t>=</m:t>
                      </m:r>
                      <m:r>
                        <a:rPr lang="en-US" sz="1600" b="1" i="1">
                          <a:latin typeface="Cambria Math" panose="02040503050406030204" pitchFamily="18" charset="0"/>
                        </a:rPr>
                        <m:t>𝟔</m:t>
                      </m:r>
                      <m:r>
                        <a:rPr lang="en-US" sz="1600" b="1" i="1" smtClean="0">
                          <a:latin typeface="Cambria Math" panose="02040503050406030204" pitchFamily="18" charset="0"/>
                        </a:rPr>
                        <m:t>.</m:t>
                      </m:r>
                      <m:r>
                        <a:rPr lang="en-US" sz="1600" b="1" i="1">
                          <a:latin typeface="Cambria Math" panose="02040503050406030204" pitchFamily="18" charset="0"/>
                        </a:rPr>
                        <m:t>𝟔𝟕𝟒𝟓𝟔𝟕𝟓𝟓</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−1  </m:t>
                          </m:r>
                        </m:sup>
                      </m:sSup>
                      <m:r>
                        <a:rPr lang="en-US" sz="1600" b="0" i="1">
                          <a:latin typeface="Cambria Math" panose="02040503050406030204" pitchFamily="18" charset="0"/>
                          <a:ea typeface="Cambria Math" panose="02040503050406030204" pitchFamily="18" charset="0"/>
                        </a:rPr>
                        <m:t>𝑚𝑒𝑡𝑒𝑟𝑠</m:t>
                      </m:r>
                    </m:oMath>
                  </m:oMathPara>
                </a14:m>
                <a:endParaRPr lang="en-US" sz="1600"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0" i="1" dirty="0">
                          <a:latin typeface="Cambria Math" panose="02040503050406030204" pitchFamily="18" charset="0"/>
                        </a:rPr>
                        <m:t>1 </m:t>
                      </m:r>
                      <m:r>
                        <a:rPr lang="en-US" sz="1600" b="0" i="1" dirty="0">
                          <a:latin typeface="Cambria Math" panose="02040503050406030204" pitchFamily="18" charset="0"/>
                        </a:rPr>
                        <m:t>𝑚𝑒𝑡𝑒𝑟</m:t>
                      </m:r>
                      <m:r>
                        <a:rPr lang="en-US" sz="1600" b="0" i="1" dirty="0">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𝟒𝟗𝟖𝟐𝟐𝟒𝟒</m:t>
                      </m:r>
                      <m:r>
                        <a:rPr lang="en-US" sz="1600" b="0" i="1">
                          <a:latin typeface="Cambria Math" panose="02040503050406030204" pitchFamily="18" charset="0"/>
                          <a:ea typeface="Cambria Math" panose="02040503050406030204" pitchFamily="18" charset="0"/>
                        </a:rPr>
                        <m:t>×</m:t>
                      </m:r>
                      <m:sSup>
                        <m:sSupPr>
                          <m:ctrlPr>
                            <a:rPr lang="en-US" sz="1600" i="1">
                              <a:latin typeface="Cambria Math" panose="02040503050406030204" pitchFamily="18" charset="0"/>
                              <a:ea typeface="Cambria Math" panose="02040503050406030204" pitchFamily="18" charset="0"/>
                            </a:rPr>
                          </m:ctrlPr>
                        </m:sSupPr>
                        <m:e>
                          <m:r>
                            <a:rPr lang="en-US" sz="1600" b="0" i="1">
                              <a:latin typeface="Cambria Math" panose="02040503050406030204" pitchFamily="18" charset="0"/>
                              <a:ea typeface="Cambria Math" panose="02040503050406030204" pitchFamily="18" charset="0"/>
                            </a:rPr>
                            <m:t>10</m:t>
                          </m:r>
                        </m:e>
                        <m:sup>
                          <m:r>
                            <a:rPr lang="en-US" sz="1600" b="0" i="1">
                              <a:latin typeface="Cambria Math" panose="02040503050406030204" pitchFamily="18" charset="0"/>
                              <a:ea typeface="Cambria Math" panose="02040503050406030204" pitchFamily="18" charset="0"/>
                            </a:rPr>
                            <m:t>0  </m:t>
                          </m:r>
                        </m:sup>
                      </m:sSup>
                      <m:r>
                        <a:rPr lang="en-US" sz="1600" b="0" i="1">
                          <a:latin typeface="Cambria Math" panose="02040503050406030204" pitchFamily="18" charset="0"/>
                          <a:ea typeface="Cambria Math" panose="02040503050406030204" pitchFamily="18" charset="0"/>
                        </a:rPr>
                        <m:t>𝑎𝑛𝑡𝑠</m:t>
                      </m:r>
                    </m:oMath>
                  </m:oMathPara>
                </a14:m>
                <a:endParaRPr lang="en-US" sz="1600" dirty="0"/>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1569087"/>
              </a:xfrm>
              <a:prstGeom prst="rect">
                <a:avLst/>
              </a:prstGeom>
              <a:blipFill>
                <a:blip r:embed="rId2"/>
                <a:stretch>
                  <a:fillRect l="-312"/>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Sacred Cubit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3FB835-437B-47D2-BCB7-325EB2F9F5F4}"/>
                  </a:ext>
                </a:extLst>
              </p:cNvPr>
              <p:cNvSpPr txBox="1"/>
              <p:nvPr/>
            </p:nvSpPr>
            <p:spPr>
              <a:xfrm>
                <a:off x="1563272" y="3214152"/>
                <a:ext cx="9782800" cy="3487989"/>
              </a:xfrm>
              <a:prstGeom prst="rect">
                <a:avLst/>
              </a:prstGeom>
            </p:spPr>
            <p:txBody>
              <a:bodyPr vert="horz" lIns="91440" tIns="45720" rIns="91440" bIns="45720" rtlCol="0">
                <a:noAutofit/>
              </a:bodyPr>
              <a:lstStyle/>
              <a:p>
                <a:pPr indent="-246888">
                  <a:lnSpc>
                    <a:spcPct val="150000"/>
                  </a:lnSpc>
                  <a:spcAft>
                    <a:spcPts val="600"/>
                  </a:spcAft>
                </a:pPr>
                <a:r>
                  <a:rPr lang="en-US" sz="1600" dirty="0"/>
                  <a:t>This ratio can be used to derive a more precise value of the gravitational constant (G).</a:t>
                </a:r>
              </a:p>
              <a:p>
                <a:pPr indent="-246888">
                  <a:lnSpc>
                    <a:spcPct val="150000"/>
                  </a:lnSpc>
                  <a:spcAft>
                    <a:spcPts val="600"/>
                  </a:spcAft>
                </a:pPr>
                <a:endParaRPr kumimoji="0" lang="en-US" sz="1600" b="1" i="1" u="none" strike="noStrike" kern="1200" cap="none" spc="0" normalizeH="0" baseline="0" noProof="0" dirty="0">
                  <a:ln>
                    <a:noFill/>
                  </a:ln>
                  <a:solidFill>
                    <a:srgbClr val="465562"/>
                  </a:solidFill>
                  <a:effectLst/>
                  <a:uLnTx/>
                  <a:uFillTx/>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𝑮</m:t>
                      </m:r>
                      <m:r>
                        <a:rPr kumimoji="0" lang="en-US"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m:t>
                      </m:r>
                      <m:r>
                        <a:rPr kumimoji="0" lang="en-US" b="1" i="1" u="none" strike="noStrike" kern="1200" cap="none" spc="0" normalizeH="0" baseline="0" noProof="0" dirty="0" smtClean="0">
                          <a:ln>
                            <a:noFill/>
                          </a:ln>
                          <a:solidFill>
                            <a:srgbClr val="465562"/>
                          </a:solidFill>
                          <a:effectLst/>
                          <a:uLnTx/>
                          <a:uFillTx/>
                          <a:latin typeface="Cambria Math" panose="02040503050406030204" pitchFamily="18" charset="0"/>
                        </a:rPr>
                        <m:t>𝟔𝟕𝟒𝟓𝟔𝟕𝟓𝟓</m:t>
                      </m:r>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rPr>
                        <m:t>×</m:t>
                      </m:r>
                      <m:sSup>
                        <m:sSupPr>
                          <m:ctrlP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ctrlPr>
                        </m:sSupPr>
                        <m:e>
                          <m:r>
                            <a:rPr kumimoji="0" lang="en-US"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rPr>
                            <m:t>10</m:t>
                          </m:r>
                        </m:e>
                        <m:sup>
                          <m:r>
                            <a:rPr kumimoji="0" lang="en-US"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rPr>
                            <m:t>−11</m:t>
                          </m:r>
                        </m:sup>
                      </m:sSup>
                    </m:oMath>
                  </m:oMathPara>
                </a14:m>
                <a:endParaRPr lang="en-US" dirty="0"/>
              </a:p>
              <a:p>
                <a:pPr indent="-246888">
                  <a:lnSpc>
                    <a:spcPct val="150000"/>
                  </a:lnSpc>
                  <a:spcAft>
                    <a:spcPts val="600"/>
                  </a:spcAft>
                </a:pPr>
                <a:endParaRPr lang="en-US" sz="1600" dirty="0"/>
              </a:p>
              <a:p>
                <a:pPr indent="-246888">
                  <a:lnSpc>
                    <a:spcPct val="150000"/>
                  </a:lnSpc>
                  <a:spcAft>
                    <a:spcPts val="600"/>
                  </a:spcAft>
                </a:pPr>
                <a:r>
                  <a:rPr lang="en-US" sz="1600" dirty="0"/>
                  <a:t>Note that the above value for </a:t>
                </a:r>
                <a14:m>
                  <m:oMath xmlns:m="http://schemas.openxmlformats.org/officeDocument/2006/math">
                    <m:r>
                      <a:rPr lang="en-US" sz="1600" b="1" i="1" dirty="0" smtClean="0">
                        <a:latin typeface="Cambria Math" panose="02040503050406030204" pitchFamily="18" charset="0"/>
                      </a:rPr>
                      <m:t>𝑮</m:t>
                    </m:r>
                  </m:oMath>
                </a14:m>
                <a:r>
                  <a:rPr lang="en-US" sz="1600" dirty="0"/>
                  <a:t> is a </a:t>
                </a:r>
                <a:r>
                  <a:rPr lang="en-US" sz="1600" b="1" i="1" dirty="0"/>
                  <a:t>calculated</a:t>
                </a:r>
                <a:r>
                  <a:rPr lang="en-US" sz="1600" dirty="0"/>
                  <a:t> value, as opposed to a </a:t>
                </a:r>
                <a:r>
                  <a:rPr lang="en-US" sz="1600" b="1" i="1" dirty="0"/>
                  <a:t>measured</a:t>
                </a:r>
                <a:r>
                  <a:rPr lang="en-US" sz="1600" dirty="0"/>
                  <a:t> (observed) value.</a:t>
                </a:r>
              </a:p>
              <a:p>
                <a:pPr indent="-246888" algn="ctr">
                  <a:lnSpc>
                    <a:spcPct val="150000"/>
                  </a:lnSpc>
                  <a:spcAft>
                    <a:spcPts val="600"/>
                  </a:spcAft>
                </a:pPr>
                <a:endParaRPr lang="en-US" sz="1400" b="0" i="1" dirty="0">
                  <a:latin typeface="Cambria Math" panose="02040503050406030204" pitchFamily="18" charset="0"/>
                  <a:ea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9D3FB835-437B-47D2-BCB7-325EB2F9F5F4}"/>
                  </a:ext>
                </a:extLst>
              </p:cNvPr>
              <p:cNvSpPr txBox="1">
                <a:spLocks noRot="1" noChangeAspect="1" noMove="1" noResize="1" noEditPoints="1" noAdjustHandles="1" noChangeArrowheads="1" noChangeShapeType="1" noTextEdit="1"/>
              </p:cNvSpPr>
              <p:nvPr/>
            </p:nvSpPr>
            <p:spPr>
              <a:xfrm>
                <a:off x="1563272" y="3214152"/>
                <a:ext cx="9782800" cy="3487989"/>
              </a:xfrm>
              <a:prstGeom prst="rect">
                <a:avLst/>
              </a:prstGeom>
              <a:blipFill>
                <a:blip r:embed="rId3"/>
                <a:stretch>
                  <a:fillRect l="-312"/>
                </a:stretch>
              </a:blipFill>
            </p:spPr>
            <p:txBody>
              <a:bodyPr/>
              <a:lstStyle/>
              <a:p>
                <a:r>
                  <a:rPr lang="en-US">
                    <a:noFill/>
                  </a:rPr>
                  <a:t> </a:t>
                </a:r>
              </a:p>
            </p:txBody>
          </p:sp>
        </mc:Fallback>
      </mc:AlternateContent>
    </p:spTree>
    <p:extLst>
      <p:ext uri="{BB962C8B-B14F-4D97-AF65-F5344CB8AC3E}">
        <p14:creationId xmlns:p14="http://schemas.microsoft.com/office/powerpoint/2010/main" val="423764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6170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r>
                            <a:rPr lang="en-US" sz="1600" i="1" dirty="0">
                              <a:solidFill>
                                <a:srgbClr val="202122"/>
                              </a:solidFill>
                              <a:latin typeface="Cambria Math" panose="02040503050406030204" pitchFamily="18" charset="0"/>
                            </a:rPr>
                            <m:t>(</m:t>
                          </m:r>
                          <m:sSub>
                            <m:sSubPr>
                              <m:ctrlPr>
                                <a:rPr lang="en-US" sz="1600" i="1" dirty="0">
                                  <a:solidFill>
                                    <a:srgbClr val="202122"/>
                                  </a:solidFill>
                                  <a:latin typeface="Cambria Math" panose="02040503050406030204" pitchFamily="18" charset="0"/>
                                </a:rPr>
                              </m:ctrlPr>
                            </m:sSubPr>
                            <m:e>
                              <m:r>
                                <a:rPr lang="en-US" sz="1600" i="1" dirty="0">
                                  <a:solidFill>
                                    <a:srgbClr val="202122"/>
                                  </a:solidFill>
                                  <a:latin typeface="Cambria Math" panose="02040503050406030204" pitchFamily="18" charset="0"/>
                                </a:rPr>
                                <m:t>𝐺</m:t>
                              </m:r>
                            </m:e>
                            <m:sub>
                              <m:r>
                                <a:rPr lang="en-US" sz="1600" i="1" dirty="0">
                                  <a:solidFill>
                                    <a:srgbClr val="202122"/>
                                  </a:solidFill>
                                  <a:latin typeface="Cambria Math" panose="02040503050406030204" pitchFamily="18" charset="0"/>
                                </a:rPr>
                                <m:t>𝑚</m:t>
                              </m:r>
                            </m:sub>
                          </m:sSub>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m:t>
                          </m:r>
                          <m:sSubSup>
                            <m:sSubSupPr>
                              <m:ctrlPr>
                                <a:rPr lang="en-US" sz="1600" i="1" dirty="0">
                                  <a:solidFill>
                                    <a:srgbClr val="202122"/>
                                  </a:solidFill>
                                  <a:latin typeface="Cambria Math" panose="02040503050406030204" pitchFamily="18" charset="0"/>
                                  <a:ea typeface="Cambria Math" panose="02040503050406030204" pitchFamily="18" charset="0"/>
                                </a:rPr>
                              </m:ctrlPr>
                            </m:sSubSupPr>
                            <m:e>
                              <m:r>
                                <a:rPr lang="en-US" sz="1600" i="1" dirty="0">
                                  <a:solidFill>
                                    <a:srgbClr val="202122"/>
                                  </a:solidFill>
                                  <a:latin typeface="Cambria Math" panose="02040503050406030204" pitchFamily="18" charset="0"/>
                                  <a:ea typeface="Cambria Math" panose="02040503050406030204" pitchFamily="18" charset="0"/>
                                </a:rPr>
                                <m:t>(</m:t>
                              </m:r>
                              <m:r>
                                <a:rPr lang="en-US" sz="1600" i="1" dirty="0">
                                  <a:solidFill>
                                    <a:srgbClr val="202122"/>
                                  </a:solidFill>
                                  <a:latin typeface="Cambria Math" panose="02040503050406030204" pitchFamily="18" charset="0"/>
                                  <a:ea typeface="Cambria Math" panose="02040503050406030204" pitchFamily="18" charset="0"/>
                                </a:rPr>
                                <m:t>𝑀𝑎𝑠𝑠</m:t>
                              </m:r>
                            </m:e>
                            <m:sub>
                              <m:r>
                                <a:rPr lang="en-US" sz="1600" i="1" dirty="0">
                                  <a:solidFill>
                                    <a:srgbClr val="202122"/>
                                  </a:solidFill>
                                  <a:latin typeface="Cambria Math" panose="02040503050406030204" pitchFamily="18" charset="0"/>
                                  <a:ea typeface="Cambria Math" panose="02040503050406030204" pitchFamily="18" charset="0"/>
                                </a:rPr>
                                <m:t>𝐸𝑎𝑟𝑡h</m:t>
                              </m:r>
                            </m:sub>
                            <m:sup>
                              <m:r>
                                <a:rPr lang="en-US" sz="1600" i="1" dirty="0">
                                  <a:solidFill>
                                    <a:srgbClr val="202122"/>
                                  </a:solidFill>
                                  <a:latin typeface="Cambria Math" panose="02040503050406030204" pitchFamily="18" charset="0"/>
                                  <a:ea typeface="Cambria Math" panose="02040503050406030204" pitchFamily="18" charset="0"/>
                                </a:rPr>
                                <m:t>𝑘𝑔</m:t>
                              </m:r>
                            </m:sup>
                          </m:sSubSup>
                          <m:r>
                            <a:rPr lang="en-US" sz="1600" i="1" dirty="0">
                              <a:solidFill>
                                <a:srgbClr val="202122"/>
                              </a:solidFill>
                              <a:latin typeface="Cambria Math" panose="02040503050406030204" pitchFamily="18" charset="0"/>
                              <a:ea typeface="Cambria Math" panose="02040503050406030204" pitchFamily="18" charset="0"/>
                            </a:rPr>
                            <m:t>)</m:t>
                          </m:r>
                        </m:num>
                        <m:den>
                          <m:sSup>
                            <m:sSupPr>
                              <m:ctrlPr>
                                <a:rPr lang="en-US" sz="1600" i="1" dirty="0">
                                  <a:solidFill>
                                    <a:srgbClr val="202122"/>
                                  </a:solidFill>
                                  <a:latin typeface="Cambria Math" panose="02040503050406030204" pitchFamily="18" charset="0"/>
                                </a:rPr>
                              </m:ctrlPr>
                            </m:sSupPr>
                            <m:e>
                              <m:sSubSup>
                                <m:sSubSupPr>
                                  <m:ctrlPr>
                                    <a:rPr lang="en-US" sz="1600" i="1" dirty="0">
                                      <a:solidFill>
                                        <a:srgbClr val="202122"/>
                                      </a:solidFill>
                                      <a:latin typeface="Cambria Math" panose="02040503050406030204" pitchFamily="18" charset="0"/>
                                    </a:rPr>
                                  </m:ctrlPr>
                                </m:sSubSupPr>
                                <m:e>
                                  <m:r>
                                    <a:rPr lang="en-US" sz="1600" i="1" dirty="0">
                                      <a:solidFill>
                                        <a:srgbClr val="202122"/>
                                      </a:solidFill>
                                      <a:latin typeface="Cambria Math" panose="02040503050406030204" pitchFamily="18" charset="0"/>
                                    </a:rPr>
                                    <m:t>(</m:t>
                                  </m:r>
                                  <m:r>
                                    <a:rPr lang="en-US" sz="1600" i="1" dirty="0">
                                      <a:solidFill>
                                        <a:srgbClr val="202122"/>
                                      </a:solidFill>
                                      <a:latin typeface="Cambria Math" panose="02040503050406030204" pitchFamily="18" charset="0"/>
                                    </a:rPr>
                                    <m:t>𝑅𝑎𝑑𝑖𝑢𝑠</m:t>
                                  </m:r>
                                </m:e>
                                <m:sub>
                                  <m:r>
                                    <a:rPr lang="en-US" sz="1600" i="1" dirty="0">
                                      <a:solidFill>
                                        <a:srgbClr val="202122"/>
                                      </a:solidFill>
                                      <a:latin typeface="Cambria Math" panose="02040503050406030204" pitchFamily="18" charset="0"/>
                                    </a:rPr>
                                    <m:t>𝐸𝑎𝑟𝑡h</m:t>
                                  </m:r>
                                </m:sub>
                                <m:sup>
                                  <m:r>
                                    <a:rPr lang="en-US" sz="1600" i="1" dirty="0">
                                      <a:solidFill>
                                        <a:srgbClr val="202122"/>
                                      </a:solidFill>
                                      <a:latin typeface="Cambria Math" panose="02040503050406030204" pitchFamily="18" charset="0"/>
                                    </a:rPr>
                                    <m:t>𝑚</m:t>
                                  </m:r>
                                </m:sup>
                              </m:sSubSup>
                              <m:r>
                                <a:rPr lang="en-US" sz="1600" i="1" dirty="0">
                                  <a:solidFill>
                                    <a:srgbClr val="202122"/>
                                  </a:solidFill>
                                  <a:latin typeface="Cambria Math" panose="02040503050406030204" pitchFamily="18" charset="0"/>
                                </a:rPr>
                                <m:t>)</m:t>
                              </m:r>
                            </m:e>
                            <m:sup>
                              <m:r>
                                <a:rPr lang="en-US" sz="1600" i="1" dirty="0">
                                  <a:solidFill>
                                    <a:srgbClr val="202122"/>
                                  </a:solidFill>
                                  <a:latin typeface="Cambria Math" panose="02040503050406030204" pitchFamily="18" charset="0"/>
                                </a:rPr>
                                <m:t>2</m:t>
                              </m:r>
                            </m:sup>
                          </m:sSup>
                        </m:den>
                      </m:f>
                    </m:oMath>
                  </m:oMathPara>
                </a14:m>
                <a:endParaRPr lang="en-US" sz="1600" i="1" dirty="0">
                  <a:solidFill>
                    <a:srgbClr val="202122"/>
                  </a:solidFill>
                  <a:latin typeface="Cambria Math" panose="02040503050406030204" pitchFamily="18" charset="0"/>
                </a:endParaRPr>
              </a:p>
              <a:p>
                <a:pPr lvl="0" indent="-246888" algn="ctr">
                  <a:lnSpc>
                    <a:spcPct val="150000"/>
                  </a:lnSpc>
                  <a:spcAft>
                    <a:spcPts val="600"/>
                  </a:spcAft>
                  <a:defRPr/>
                </a:pPr>
                <a14:m>
                  <m:oMath xmlns:m="http://schemas.openxmlformats.org/officeDocument/2006/math">
                    <m:r>
                      <a:rPr lang="en-US" sz="1600" b="1" i="1" dirty="0">
                        <a:solidFill>
                          <a:srgbClr val="202122"/>
                        </a:solidFill>
                        <a:latin typeface="Cambria Math" panose="02040503050406030204" pitchFamily="18" charset="0"/>
                      </a:rPr>
                      <m:t>𝒈</m:t>
                    </m:r>
                    <m:r>
                      <a:rPr lang="en-US" sz="1600" i="1" dirty="0">
                        <a:solidFill>
                          <a:srgbClr val="202122"/>
                        </a:solidFill>
                        <a:latin typeface="Cambria Math" panose="02040503050406030204" pitchFamily="18" charset="0"/>
                      </a:rPr>
                      <m:t> = </m:t>
                    </m:r>
                    <m:f>
                      <m:fPr>
                        <m:ctrlPr>
                          <a:rPr lang="en-US" sz="1600" i="1" dirty="0">
                            <a:solidFill>
                              <a:srgbClr val="202122"/>
                            </a:solidFill>
                            <a:latin typeface="Cambria Math" panose="02040503050406030204" pitchFamily="18" charset="0"/>
                          </a:rPr>
                        </m:ctrlPr>
                      </m:fPr>
                      <m:num>
                        <m:d>
                          <m:dPr>
                            <m:ctrlPr>
                              <a:rPr lang="en-US" sz="1600" i="1" dirty="0">
                                <a:solidFill>
                                  <a:srgbClr val="202122"/>
                                </a:solidFill>
                                <a:latin typeface="Cambria Math" panose="02040503050406030204" pitchFamily="18" charset="0"/>
                              </a:rPr>
                            </m:ctrlPr>
                          </m:dPr>
                          <m:e>
                            <m:r>
                              <a:rPr lang="en-US" sz="1600" i="1" dirty="0">
                                <a:solidFill>
                                  <a:srgbClr val="465562"/>
                                </a:solidFill>
                                <a:latin typeface="Cambria Math" panose="02040503050406030204" pitchFamily="18" charset="0"/>
                              </a:rPr>
                              <m:t>6</m:t>
                            </m:r>
                            <m:r>
                              <a:rPr lang="en-US" sz="1600" b="0" i="1" dirty="0" smtClean="0">
                                <a:solidFill>
                                  <a:srgbClr val="465562"/>
                                </a:solidFill>
                                <a:latin typeface="Cambria Math" panose="02040503050406030204" pitchFamily="18" charset="0"/>
                              </a:rPr>
                              <m:t>.</m:t>
                            </m:r>
                            <m:r>
                              <a:rPr lang="en-US" sz="1600" i="1" dirty="0">
                                <a:solidFill>
                                  <a:srgbClr val="465562"/>
                                </a:solidFill>
                                <a:latin typeface="Cambria Math" panose="02040503050406030204" pitchFamily="18" charset="0"/>
                              </a:rPr>
                              <m:t>67456755</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−11</m:t>
                                </m:r>
                              </m:sup>
                            </m:sSup>
                          </m:e>
                        </m:d>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20212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rPr>
                          <m:t>5.97240 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i="1" dirty="0">
                            <a:solidFill>
                              <a:srgbClr val="465562"/>
                            </a:solidFill>
                            <a:latin typeface="Cambria Math" panose="02040503050406030204" pitchFamily="18" charset="0"/>
                            <a:ea typeface="Cambria Math" panose="02040503050406030204" pitchFamily="18" charset="0"/>
                          </a:rPr>
                          <m:t>)</m:t>
                        </m:r>
                      </m:num>
                      <m:den>
                        <m:r>
                          <a:rPr lang="en-US" sz="1600" i="1" dirty="0">
                            <a:solidFill>
                              <a:srgbClr val="202122"/>
                            </a:solidFill>
                            <a:latin typeface="Cambria Math" panose="02040503050406030204" pitchFamily="18" charset="0"/>
                          </a:rPr>
                          <m:t>(</m:t>
                        </m:r>
                        <m:r>
                          <a:rPr lang="en-US" sz="1600" i="1" dirty="0">
                            <a:solidFill>
                              <a:srgbClr val="465562"/>
                            </a:solidFill>
                            <a:latin typeface="Cambria Math" panose="02040503050406030204" pitchFamily="18" charset="0"/>
                          </a:rPr>
                          <m:t>4.068063 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13</m:t>
                            </m:r>
                          </m:sup>
                        </m:sSup>
                        <m:r>
                          <a:rPr lang="en-US" sz="1600" i="1" dirty="0">
                            <a:solidFill>
                              <a:srgbClr val="465562"/>
                            </a:solidFill>
                            <a:latin typeface="Cambria Math" panose="02040503050406030204" pitchFamily="18" charset="0"/>
                            <a:ea typeface="Cambria Math" panose="02040503050406030204" pitchFamily="18" charset="0"/>
                          </a:rPr>
                          <m:t>)</m:t>
                        </m:r>
                      </m:den>
                    </m:f>
                  </m:oMath>
                </a14:m>
                <a:r>
                  <a:rPr lang="en-US" sz="1600" dirty="0">
                    <a:solidFill>
                      <a:srgbClr val="202122"/>
                    </a:solidFill>
                  </a:rPr>
                  <a:t> </a:t>
                </a:r>
                <a14:m>
                  <m:oMath xmlns:m="http://schemas.openxmlformats.org/officeDocument/2006/math">
                    <m:r>
                      <a:rPr lang="en-US" sz="1600" i="1" dirty="0">
                        <a:solidFill>
                          <a:srgbClr val="202122"/>
                        </a:solidFill>
                        <a:latin typeface="Cambria Math" panose="02040503050406030204" pitchFamily="18" charset="0"/>
                      </a:rPr>
                      <m:t>=</m:t>
                    </m:r>
                    <m:r>
                      <a:rPr lang="en-US" sz="1600" b="1" i="1" dirty="0">
                        <a:solidFill>
                          <a:srgbClr val="465562"/>
                        </a:solidFill>
                        <a:latin typeface="Cambria Math" panose="02040503050406030204" pitchFamily="18" charset="0"/>
                      </a:rPr>
                      <m:t>𝟗</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𝟕𝟗𝟗𝟎𝟓𝟖𝟓</m:t>
                    </m:r>
                    <m:f>
                      <m:fPr>
                        <m:type m:val="skw"/>
                        <m:ctrlPr>
                          <a:rPr lang="en-US" sz="1600" i="1" dirty="0">
                            <a:solidFill>
                              <a:srgbClr val="465562"/>
                            </a:solidFill>
                            <a:latin typeface="Cambria Math" panose="02040503050406030204" pitchFamily="18" charset="0"/>
                            <a:ea typeface="Cambria Math" panose="02040503050406030204" pitchFamily="18" charset="0"/>
                          </a:rPr>
                        </m:ctrlPr>
                      </m:fPr>
                      <m:num>
                        <m:r>
                          <a:rPr lang="en-US" sz="1600" i="1" dirty="0">
                            <a:solidFill>
                              <a:srgbClr val="465562"/>
                            </a:solidFill>
                            <a:latin typeface="Cambria Math" panose="02040503050406030204" pitchFamily="18" charset="0"/>
                            <a:ea typeface="Cambria Math" panose="02040503050406030204" pitchFamily="18" charset="0"/>
                          </a:rPr>
                          <m:t>𝑚</m:t>
                        </m:r>
                      </m:num>
                      <m:den>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𝑠</m:t>
                            </m:r>
                          </m:e>
                          <m:sup>
                            <m:r>
                              <a:rPr lang="en-US" sz="1600" i="1" dirty="0">
                                <a:solidFill>
                                  <a:srgbClr val="465562"/>
                                </a:solidFill>
                                <a:latin typeface="Cambria Math" panose="02040503050406030204" pitchFamily="18" charset="0"/>
                                <a:ea typeface="Cambria Math" panose="02040503050406030204" pitchFamily="18" charset="0"/>
                              </a:rPr>
                              <m:t>2</m:t>
                            </m:r>
                          </m:sup>
                        </m:sSup>
                      </m:den>
                    </m:f>
                  </m:oMath>
                </a14:m>
                <a:endParaRPr lang="en-US" sz="14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𝑚</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r>
                        <a:rPr kumimoji="0" lang="en-US" sz="1400" b="0" i="1" u="none" strike="noStrike" kern="1200" cap="none" spc="0" normalizeH="0" baseline="0" noProof="0" dirty="0">
                          <a:ln>
                            <a:noFill/>
                          </a:ln>
                          <a:solidFill>
                            <a:srgbClr val="202122"/>
                          </a:solidFill>
                          <a:effectLst/>
                          <a:uLnTx/>
                          <a:uFillTx/>
                          <a:latin typeface="Cambria Math" panose="02040503050406030204" pitchFamily="18" charset="0"/>
                          <a:ea typeface="+mn-ea"/>
                          <a:cs typeface="+mn-cs"/>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465562"/>
                          </a:solidFill>
                          <a:latin typeface="Cambria Math" panose="02040503050406030204" pitchFamily="18" charset="0"/>
                        </a:rPr>
                        <m:t> </m:t>
                      </m:r>
                      <m:f>
                        <m:fPr>
                          <m:type m:val="skw"/>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𝑎</m:t>
                          </m:r>
                        </m:num>
                        <m:den>
                          <m:sSup>
                            <m:sSupPr>
                              <m:ctrlP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𝑠</m:t>
                              </m:r>
                            </m:e>
                            <m:sup>
                              <m:r>
                                <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617087"/>
              </a:xfrm>
              <a:prstGeom prst="rect">
                <a:avLst/>
              </a:prstGeom>
              <a:blipFill>
                <a:blip r:embed="rId2"/>
                <a:stretch>
                  <a:fillRect l="-312" t="-39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1261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𝟗</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𝟕𝟗𝟗𝟎𝟓𝟖𝟓</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𝑚</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r>
                        <a:rPr lang="en-US" sz="1400" i="1" dirty="0">
                          <a:solidFill>
                            <a:srgbClr val="202122"/>
                          </a:solidFill>
                          <a:latin typeface="Cambria Math" panose="02040503050406030204" pitchFamily="18" charset="0"/>
                        </a:rPr>
                        <m:t>=</m:t>
                      </m:r>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i="1" dirty="0">
                          <a:solidFill>
                            <a:srgbClr val="465562"/>
                          </a:solidFill>
                          <a:latin typeface="Cambria Math" panose="02040503050406030204" pitchFamily="18" charset="0"/>
                        </a:rPr>
                        <m:t> </m:t>
                      </m:r>
                      <m:f>
                        <m:fPr>
                          <m:type m:val="skw"/>
                          <m:ctrlPr>
                            <a:rPr lang="en-US" sz="1400" i="1" dirty="0">
                              <a:solidFill>
                                <a:srgbClr val="465562"/>
                              </a:solidFill>
                              <a:latin typeface="Cambria Math" panose="02040503050406030204" pitchFamily="18" charset="0"/>
                              <a:ea typeface="Cambria Math" panose="02040503050406030204" pitchFamily="18" charset="0"/>
                            </a:rPr>
                          </m:ctrlPr>
                        </m:fPr>
                        <m:num>
                          <m:r>
                            <a:rPr lang="en-US" sz="1400" i="1" dirty="0">
                              <a:solidFill>
                                <a:srgbClr val="465562"/>
                              </a:solidFill>
                              <a:latin typeface="Cambria Math" panose="02040503050406030204" pitchFamily="18" charset="0"/>
                              <a:ea typeface="Cambria Math" panose="02040503050406030204" pitchFamily="18" charset="0"/>
                            </a:rPr>
                            <m:t>𝑎</m:t>
                          </m:r>
                        </m:num>
                        <m:den>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𝑠</m:t>
                              </m:r>
                            </m:e>
                            <m:sup>
                              <m:r>
                                <a:rPr lang="en-US" sz="1400" i="1" dirty="0">
                                  <a:solidFill>
                                    <a:srgbClr val="465562"/>
                                  </a:solidFill>
                                  <a:latin typeface="Cambria Math" panose="02040503050406030204" pitchFamily="18" charset="0"/>
                                  <a:ea typeface="Cambria Math" panose="02040503050406030204" pitchFamily="18" charset="0"/>
                                </a:rPr>
                                <m:t>2</m:t>
                              </m:r>
                            </m:sup>
                          </m:sSup>
                        </m:den>
                      </m:f>
                    </m:oMath>
                  </m:oMathPara>
                </a14:m>
                <a:endParaRPr kumimoji="0" lang="en-US" sz="1200" b="0" i="0" u="none" strike="noStrike" kern="1200" cap="none" spc="0" normalizeH="0" baseline="0" noProof="0" dirty="0">
                  <a:ln>
                    <a:noFill/>
                  </a:ln>
                  <a:solidFill>
                    <a:srgbClr val="465562"/>
                  </a:solidFill>
                  <a:effectLst/>
                  <a:uLnTx/>
                  <a:uFillTx/>
                  <a:latin typeface="Euphemia"/>
                  <a:ea typeface="+mn-ea"/>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lang="en-US" sz="1400" b="1" i="1" dirty="0">
                          <a:solidFill>
                            <a:srgbClr val="465562"/>
                          </a:solidFill>
                          <a:latin typeface="Cambria Math" panose="02040503050406030204" pitchFamily="18" charset="0"/>
                        </a:rPr>
                        <m:t>𝟏𝟒</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𝟔𝟖𝟏𝟏𝟖𝟖𝟔</m:t>
                      </m:r>
                      <m:r>
                        <a:rPr lang="en-US" sz="1400" b="0" i="1" dirty="0" smtClean="0">
                          <a:solidFill>
                            <a:srgbClr val="202122"/>
                          </a:solidFill>
                          <a:effectLst/>
                          <a:latin typeface="Cambria Math" panose="02040503050406030204" pitchFamily="18" charset="0"/>
                        </a:rPr>
                        <m:t>= </m:t>
                      </m:r>
                      <m:f>
                        <m:fPr>
                          <m:ctrlPr>
                            <a:rPr lang="en-US" sz="1400" b="0" i="1" dirty="0" smtClean="0">
                              <a:solidFill>
                                <a:srgbClr val="202122"/>
                              </a:solidFill>
                              <a:effectLst/>
                              <a:latin typeface="Cambria Math" panose="02040503050406030204" pitchFamily="18" charset="0"/>
                            </a:rPr>
                          </m:ctrlPr>
                        </m:fPr>
                        <m:num>
                          <m:d>
                            <m:dPr>
                              <m:ctrlPr>
                                <a:rPr lang="en-US" sz="1400" b="0" i="1" dirty="0" smtClean="0">
                                  <a:solidFill>
                                    <a:srgbClr val="202122"/>
                                  </a:solidFill>
                                  <a:effectLst/>
                                  <a:latin typeface="Cambria Math" panose="02040503050406030204" pitchFamily="18" charset="0"/>
                                </a:rPr>
                              </m:ctrlPr>
                            </m:dPr>
                            <m:e>
                              <m:r>
                                <a:rPr lang="en-US" sz="1400" b="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e>
                          </m:d>
                          <m:r>
                            <a:rPr lang="en-US" sz="1400" b="0" i="1" smtClean="0">
                              <a:solidFill>
                                <a:srgbClr val="465562"/>
                              </a:solidFill>
                              <a:latin typeface="Cambria Math" panose="02040503050406030204" pitchFamily="18" charset="0"/>
                              <a:ea typeface="Cambria Math" panose="02040503050406030204" pitchFamily="18" charset="0"/>
                            </a:rPr>
                            <m:t>×</m:t>
                          </m:r>
                          <m:r>
                            <a:rPr lang="en-US" sz="1400" b="0" i="1" dirty="0" smtClean="0">
                              <a:solidFill>
                                <a:srgbClr val="202122"/>
                              </a:solidFill>
                              <a:effectLst/>
                              <a:latin typeface="Cambria Math" panose="02040503050406030204" pitchFamily="18" charset="0"/>
                              <a:ea typeface="Cambria Math" panose="02040503050406030204" pitchFamily="18" charset="0"/>
                            </a:rPr>
                            <m:t> </m:t>
                          </m:r>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b="0" i="1" dirty="0" smtClean="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num>
                        <m:den>
                          <m:r>
                            <a:rPr lang="en-US" sz="1400" b="0" i="1" dirty="0" smtClean="0">
                              <a:solidFill>
                                <a:srgbClr val="202122"/>
                              </a:solidFill>
                              <a:effectLst/>
                              <a:latin typeface="Cambria Math" panose="02040503050406030204" pitchFamily="18" charset="0"/>
                            </a:rPr>
                            <m:t>(</m:t>
                          </m:r>
                          <m:r>
                            <a:rPr lang="en-US" sz="1400" i="1" dirty="0">
                              <a:solidFill>
                                <a:srgbClr val="465562"/>
                              </a:solidFill>
                              <a:latin typeface="Cambria Math" panose="02040503050406030204" pitchFamily="18" charset="0"/>
                            </a:rPr>
                            <m:t>9.131484885</m:t>
                          </m:r>
                          <m:r>
                            <a:rPr lang="en-US" sz="1400" b="0" i="1" dirty="0" smtClean="0">
                              <a:solidFill>
                                <a:srgbClr val="465562"/>
                              </a:solidFill>
                              <a:latin typeface="Cambria Math" panose="02040503050406030204" pitchFamily="18" charset="0"/>
                            </a:rPr>
                            <m:t>5 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sSup>
                            <m:sSupPr>
                              <m:ctrlPr>
                                <a:rPr lang="en-US" sz="1400" i="1" dirty="0" smtClean="0">
                                  <a:solidFill>
                                    <a:srgbClr val="465562"/>
                                  </a:solidFill>
                                  <a:latin typeface="Cambria Math" panose="02040503050406030204" pitchFamily="18" charset="0"/>
                                  <a:ea typeface="Cambria Math" panose="02040503050406030204" pitchFamily="18" charset="0"/>
                                </a:rPr>
                              </m:ctrlPr>
                            </m:sSupPr>
                            <m:e>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𝑎</m:t>
                              </m:r>
                            </m:e>
                            <m:sup>
                              <m:r>
                                <a:rPr lang="en-US" sz="1400" b="0" i="1" dirty="0" smtClean="0">
                                  <a:solidFill>
                                    <a:srgbClr val="465562"/>
                                  </a:solidFill>
                                  <a:latin typeface="Cambria Math" panose="02040503050406030204" pitchFamily="18" charset="0"/>
                                  <a:ea typeface="Cambria Math" panose="02040503050406030204" pitchFamily="18" charset="0"/>
                                </a:rPr>
                                <m:t>2</m:t>
                              </m:r>
                            </m:sup>
                          </m:sSup>
                          <m:r>
                            <a:rPr lang="en-US" sz="1400" b="0" i="1" dirty="0" smtClean="0">
                              <a:solidFill>
                                <a:srgbClr val="465562"/>
                              </a:solidFill>
                              <a:latin typeface="Cambria Math" panose="02040503050406030204" pitchFamily="18" charset="0"/>
                              <a:ea typeface="Cambria Math" panose="02040503050406030204" pitchFamily="18" charset="0"/>
                            </a:rPr>
                            <m:t>) </m:t>
                          </m:r>
                        </m:den>
                      </m:f>
                    </m:oMath>
                  </m:oMathPara>
                </a14:m>
                <a:endParaRPr kumimoji="0" lang="en-US" sz="1400" b="1" i="0" u="none" strike="noStrike" kern="1200" cap="none" spc="0" normalizeH="0" baseline="0" noProof="0" dirty="0">
                  <a:ln>
                    <a:noFill/>
                  </a:ln>
                  <a:solidFill>
                    <a:srgbClr val="465562"/>
                  </a:solidFill>
                  <a:effectLst/>
                  <a:uLnTx/>
                  <a:uFillTx/>
                  <a:latin typeface="Euphemia"/>
                </a:endParaRPr>
              </a:p>
              <a:p>
                <a:pPr lvl="0" indent="-246888" algn="ctr">
                  <a:lnSpc>
                    <a:spcPct val="150000"/>
                  </a:lnSpc>
                  <a:spcAft>
                    <a:spcPts val="600"/>
                  </a:spcAft>
                  <a:defRPr/>
                </a:pPr>
                <a14:m>
                  <m:oMath xmlns:m="http://schemas.openxmlformats.org/officeDocument/2006/math">
                    <m:sSubSup>
                      <m:sSubSupPr>
                        <m:ctrlPr>
                          <a:rPr lang="en-US" sz="1400" i="1" dirty="0">
                            <a:solidFill>
                              <a:srgbClr val="202122"/>
                            </a:solidFill>
                            <a:latin typeface="Cambria Math" panose="02040503050406030204" pitchFamily="18" charset="0"/>
                            <a:ea typeface="Cambria Math" panose="02040503050406030204" pitchFamily="18" charset="0"/>
                          </a:rPr>
                        </m:ctrlPr>
                      </m:sSubSupPr>
                      <m:e>
                        <m:r>
                          <a:rPr lang="en-US" sz="1400" i="1" dirty="0">
                            <a:solidFill>
                              <a:srgbClr val="202122"/>
                            </a:solidFill>
                            <a:latin typeface="Cambria Math" panose="02040503050406030204" pitchFamily="18" charset="0"/>
                            <a:ea typeface="Cambria Math" panose="02040503050406030204" pitchFamily="18" charset="0"/>
                          </a:rPr>
                          <m:t>𝑀</m:t>
                        </m:r>
                        <m:r>
                          <a:rPr lang="en-US" sz="1400" b="0" i="1" dirty="0" smtClean="0">
                            <a:solidFill>
                              <a:srgbClr val="202122"/>
                            </a:solidFill>
                            <a:latin typeface="Cambria Math" panose="02040503050406030204" pitchFamily="18" charset="0"/>
                            <a:ea typeface="Cambria Math" panose="02040503050406030204" pitchFamily="18" charset="0"/>
                          </a:rPr>
                          <m:t>𝑎𝑠𝑠</m:t>
                        </m:r>
                      </m:e>
                      <m:sub>
                        <m:r>
                          <a:rPr lang="en-US" sz="1400" i="1" dirty="0">
                            <a:solidFill>
                              <a:srgbClr val="202122"/>
                            </a:solidFill>
                            <a:latin typeface="Cambria Math" panose="02040503050406030204" pitchFamily="18" charset="0"/>
                            <a:ea typeface="Cambria Math" panose="02040503050406030204" pitchFamily="18" charset="0"/>
                          </a:rPr>
                          <m:t>𝐸𝑎𝑟𝑡h</m:t>
                        </m:r>
                      </m:sub>
                      <m:sup>
                        <m:r>
                          <a:rPr lang="en-US" sz="1400" b="0" i="1" dirty="0" smtClean="0">
                            <a:solidFill>
                              <a:srgbClr val="465562"/>
                            </a:solidFill>
                            <a:latin typeface="Cambria Math" panose="02040503050406030204" pitchFamily="18" charset="0"/>
                            <a:ea typeface="Cambria Math" panose="02040503050406030204" pitchFamily="18" charset="0"/>
                          </a:rPr>
                          <m:t>𝑘𝑡</m:t>
                        </m:r>
                      </m:sup>
                    </m:sSubSup>
                    <m:r>
                      <a:rPr lang="en-US" sz="1400" b="0" i="1" dirty="0" smtClean="0">
                        <a:solidFill>
                          <a:srgbClr val="202122"/>
                        </a:solidFill>
                        <a:latin typeface="Cambria Math" panose="02040503050406030204" pitchFamily="18" charset="0"/>
                        <a:ea typeface="Cambria Math" panose="02040503050406030204" pitchFamily="18" charset="0"/>
                      </a:rPr>
                      <m:t>=</m:t>
                    </m:r>
                    <m:f>
                      <m:fPr>
                        <m:ctrlPr>
                          <a:rPr lang="en-US" sz="1400" b="0" i="1" dirty="0" smtClean="0">
                            <a:solidFill>
                              <a:srgbClr val="202122"/>
                            </a:solidFill>
                            <a:latin typeface="Cambria Math" panose="02040503050406030204" pitchFamily="18" charset="0"/>
                            <a:ea typeface="Cambria Math" panose="02040503050406030204" pitchFamily="18" charset="0"/>
                          </a:rPr>
                        </m:ctrlPr>
                      </m:fPr>
                      <m:num>
                        <m:r>
                          <a:rPr lang="en-US" sz="1400" b="0" i="1" dirty="0" smtClean="0">
                            <a:solidFill>
                              <a:srgbClr val="20212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14.6811886</m:t>
                        </m:r>
                        <m:r>
                          <a:rPr lang="en-US" sz="1400" b="0" i="1" dirty="0" smtClean="0">
                            <a:solidFill>
                              <a:srgbClr val="465562"/>
                            </a:solidFill>
                            <a:latin typeface="Cambria Math" panose="02040503050406030204" pitchFamily="18" charset="0"/>
                          </a:rPr>
                          <m:t>)</m:t>
                        </m:r>
                        <m:r>
                          <a:rPr lang="en-US" sz="1400" i="1" dirty="0">
                            <a:solidFill>
                              <a:srgbClr val="465562"/>
                            </a:solidFill>
                            <a:latin typeface="Cambria Math" panose="02040503050406030204" pitchFamily="18" charset="0"/>
                            <a:ea typeface="Cambria Math" panose="02040503050406030204" pitchFamily="18" charset="0"/>
                          </a:rPr>
                          <m:t>×</m:t>
                        </m:r>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9.1314848855</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13</m:t>
                            </m:r>
                          </m:sup>
                        </m:sSup>
                        <m:r>
                          <a:rPr lang="en-US" sz="1400" b="0" i="1" dirty="0" smtClean="0">
                            <a:solidFill>
                              <a:srgbClr val="465562"/>
                            </a:solidFill>
                            <a:latin typeface="Cambria Math" panose="02040503050406030204" pitchFamily="18" charset="0"/>
                            <a:ea typeface="Cambria Math" panose="02040503050406030204" pitchFamily="18" charset="0"/>
                          </a:rPr>
                          <m:t>)</m:t>
                        </m:r>
                      </m:num>
                      <m:den>
                        <m:r>
                          <a:rPr lang="en-US" sz="1400" b="0" i="1" dirty="0" smtClean="0">
                            <a:solidFill>
                              <a:srgbClr val="465562"/>
                            </a:solidFill>
                            <a:latin typeface="Cambria Math" panose="02040503050406030204" pitchFamily="18" charset="0"/>
                            <a:ea typeface="Cambria Math" panose="02040503050406030204" pitchFamily="18" charset="0"/>
                          </a:rPr>
                          <m:t>(</m:t>
                        </m:r>
                        <m:r>
                          <a:rPr lang="en-US" sz="1400" i="1" dirty="0">
                            <a:solidFill>
                              <a:srgbClr val="465562"/>
                            </a:solidFill>
                            <a:latin typeface="Cambria Math" panose="02040503050406030204" pitchFamily="18" charset="0"/>
                          </a:rPr>
                          <m:t>1.00</m:t>
                        </m:r>
                        <m:r>
                          <a:rPr lang="en-US" sz="1400" i="1">
                            <a:solidFill>
                              <a:srgbClr val="465562"/>
                            </a:solidFill>
                            <a:latin typeface="Cambria Math" panose="02040503050406030204" pitchFamily="18" charset="0"/>
                          </a:rPr>
                          <m:t>×</m:t>
                        </m:r>
                        <m:sSup>
                          <m:sSupPr>
                            <m:ctrlPr>
                              <a:rPr lang="en-US" sz="1400" i="1">
                                <a:solidFill>
                                  <a:srgbClr val="465562"/>
                                </a:solidFill>
                                <a:latin typeface="Cambria Math" panose="02040503050406030204" pitchFamily="18" charset="0"/>
                                <a:ea typeface="Cambria Math" panose="02040503050406030204" pitchFamily="18" charset="0"/>
                              </a:rPr>
                            </m:ctrlPr>
                          </m:sSupPr>
                          <m:e>
                            <m:r>
                              <a:rPr lang="en-US" sz="1400" i="1">
                                <a:solidFill>
                                  <a:srgbClr val="465562"/>
                                </a:solidFill>
                                <a:latin typeface="Cambria Math" panose="02040503050406030204" pitchFamily="18" charset="0"/>
                                <a:ea typeface="Cambria Math" panose="02040503050406030204" pitchFamily="18" charset="0"/>
                              </a:rPr>
                              <m:t>10</m:t>
                            </m:r>
                          </m:e>
                          <m:sup>
                            <m:r>
                              <a:rPr lang="en-US" sz="1400" i="1">
                                <a:solidFill>
                                  <a:srgbClr val="465562"/>
                                </a:solidFill>
                                <a:latin typeface="Cambria Math" panose="02040503050406030204" pitchFamily="18" charset="0"/>
                                <a:ea typeface="Cambria Math" panose="02040503050406030204" pitchFamily="18" charset="0"/>
                              </a:rPr>
                              <m:t>−10</m:t>
                            </m:r>
                          </m:sup>
                        </m:sSup>
                        <m:r>
                          <a:rPr lang="en-US" sz="1400" b="0" i="1" smtClean="0">
                            <a:solidFill>
                              <a:srgbClr val="465562"/>
                            </a:solidFill>
                            <a:latin typeface="Cambria Math" panose="02040503050406030204" pitchFamily="18" charset="0"/>
                            <a:ea typeface="Cambria Math" panose="02040503050406030204" pitchFamily="18" charset="0"/>
                          </a:rPr>
                          <m:t>)</m:t>
                        </m:r>
                      </m:den>
                    </m:f>
                    <m:r>
                      <a:rPr lang="en-US" sz="1400" b="0" i="1" dirty="0" smtClean="0">
                        <a:solidFill>
                          <a:srgbClr val="202122"/>
                        </a:solidFill>
                        <a:effectLst/>
                        <a:latin typeface="Cambria Math" panose="02040503050406030204" pitchFamily="18" charset="0"/>
                      </a:rPr>
                      <m:t>=</m:t>
                    </m:r>
                  </m:oMath>
                </a14:m>
                <a:r>
                  <a:rPr lang="en-US" sz="1400" dirty="0">
                    <a:solidFill>
                      <a:srgbClr val="465562"/>
                    </a:solidFill>
                  </a:rPr>
                  <a:t> </a:t>
                </a:r>
                <a14:m>
                  <m:oMath xmlns:m="http://schemas.openxmlformats.org/officeDocument/2006/math">
                    <m:r>
                      <a:rPr lang="en-US" sz="1400" b="1" i="1" dirty="0" smtClean="0">
                        <a:solidFill>
                          <a:srgbClr val="465562"/>
                        </a:solidFill>
                        <a:latin typeface="Cambria Math" panose="02040503050406030204" pitchFamily="18" charset="0"/>
                      </a:rPr>
                      <m:t>𝟏</m:t>
                    </m:r>
                    <m:r>
                      <a:rPr lang="en-US" sz="1400" b="1" i="1" dirty="0" smtClean="0">
                        <a:solidFill>
                          <a:srgbClr val="465562"/>
                        </a:solidFill>
                        <a:latin typeface="Cambria Math" panose="02040503050406030204" pitchFamily="18" charset="0"/>
                      </a:rPr>
                      <m:t>.</m:t>
                    </m:r>
                    <m:r>
                      <a:rPr lang="en-US" sz="1400" b="1" i="1" dirty="0" smtClean="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b="0" i="1" dirty="0" smtClean="0">
                            <a:solidFill>
                              <a:srgbClr val="465562"/>
                            </a:solidFill>
                            <a:latin typeface="Cambria Math" panose="02040503050406030204" pitchFamily="18" charset="0"/>
                            <a:ea typeface="Cambria Math" panose="02040503050406030204" pitchFamily="18" charset="0"/>
                          </a:rPr>
                          <m:t>25</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𝑘𝑡</m:t>
                    </m:r>
                  </m:oMath>
                </a14:m>
                <a:endParaRPr lang="en-US" sz="1400" b="0" dirty="0">
                  <a:solidFill>
                    <a:srgbClr val="465562"/>
                  </a:solidFill>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400" i="1" dirty="0" smtClean="0">
                              <a:solidFill>
                                <a:srgbClr val="465562"/>
                              </a:solidFill>
                              <a:latin typeface="Cambria Math" panose="02040503050406030204" pitchFamily="18" charset="0"/>
                            </a:rPr>
                          </m:ctrlPr>
                        </m:sSubSupPr>
                        <m:e>
                          <m:r>
                            <a:rPr lang="en-US" sz="1400" i="1" dirty="0">
                              <a:solidFill>
                                <a:srgbClr val="465562"/>
                              </a:solidFill>
                              <a:latin typeface="Cambria Math" panose="02040503050406030204" pitchFamily="18" charset="0"/>
                            </a:rPr>
                            <m:t>𝑅𝑎𝑡𝑖𝑜</m:t>
                          </m:r>
                        </m:e>
                        <m:sub>
                          <m:r>
                            <a:rPr lang="en-US" sz="1400" b="0" i="1" dirty="0" smtClean="0">
                              <a:solidFill>
                                <a:srgbClr val="465562"/>
                              </a:solidFill>
                              <a:latin typeface="Cambria Math" panose="02040503050406030204" pitchFamily="18" charset="0"/>
                            </a:rPr>
                            <m:t>𝑘𝑖𝑙𝑜𝑡𝑒𝑛𝑛𝑎</m:t>
                          </m:r>
                        </m:sub>
                        <m:sup>
                          <m:r>
                            <a:rPr lang="en-US" sz="1400" b="0" i="1" dirty="0" smtClean="0">
                              <a:solidFill>
                                <a:srgbClr val="465562"/>
                              </a:solidFill>
                              <a:latin typeface="Cambria Math" panose="02040503050406030204" pitchFamily="18" charset="0"/>
                            </a:rPr>
                            <m:t>𝑘𝑖𝑙𝑜𝑔𝑟𝑎𝑚𝑠</m:t>
                          </m:r>
                        </m:sup>
                      </m:sSub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400" i="1" dirty="0">
                              <a:solidFill>
                                <a:srgbClr val="202122"/>
                              </a:solidFill>
                              <a:latin typeface="Cambria Math" panose="02040503050406030204" pitchFamily="18" charset="0"/>
                              <a:ea typeface="Cambria Math" panose="02040503050406030204" pitchFamily="18" charset="0"/>
                            </a:rPr>
                          </m:ctrlPr>
                        </m:fPr>
                        <m:num>
                          <m:r>
                            <a:rPr lang="en-US" sz="1400" b="1" i="1" dirty="0">
                              <a:solidFill>
                                <a:srgbClr val="465562"/>
                              </a:solidFill>
                              <a:latin typeface="Cambria Math" panose="02040503050406030204" pitchFamily="18" charset="0"/>
                            </a:rPr>
                            <m:t>𝟓</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𝟗𝟕𝟐𝟒𝟎</m:t>
                          </m:r>
                          <m:r>
                            <a:rPr lang="en-US" sz="1400" i="1" dirty="0">
                              <a:solidFill>
                                <a:srgbClr val="465562"/>
                              </a:solidFill>
                              <a:latin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24</m:t>
                              </m:r>
                            </m:sup>
                          </m:sSup>
                          <m:r>
                            <a:rPr lang="en-US" sz="1400" b="0" i="1" dirty="0" smtClean="0">
                              <a:solidFill>
                                <a:srgbClr val="465562"/>
                              </a:solidFill>
                              <a:latin typeface="Cambria Math" panose="02040503050406030204" pitchFamily="18" charset="0"/>
                              <a:ea typeface="Cambria Math" panose="02040503050406030204" pitchFamily="18" charset="0"/>
                            </a:rPr>
                            <m:t> </m:t>
                          </m:r>
                          <m:r>
                            <a:rPr lang="en-US" sz="1400" b="0" i="1" dirty="0" smtClean="0">
                              <a:solidFill>
                                <a:srgbClr val="465562"/>
                              </a:solidFill>
                              <a:latin typeface="Cambria Math" panose="02040503050406030204" pitchFamily="18" charset="0"/>
                              <a:ea typeface="Cambria Math" panose="02040503050406030204" pitchFamily="18" charset="0"/>
                            </a:rPr>
                            <m:t>𝑘𝑔</m:t>
                          </m:r>
                        </m:num>
                        <m:den>
                          <m:r>
                            <a:rPr lang="en-US" sz="1400" b="1" i="1" dirty="0">
                              <a:solidFill>
                                <a:srgbClr val="465562"/>
                              </a:solidFill>
                              <a:latin typeface="Cambria Math" panose="02040503050406030204" pitchFamily="18" charset="0"/>
                            </a:rPr>
                            <m:t>𝟏</m:t>
                          </m:r>
                          <m:r>
                            <a:rPr lang="en-US" sz="1400" b="1" i="1" dirty="0">
                              <a:solidFill>
                                <a:srgbClr val="465562"/>
                              </a:solidFill>
                              <a:latin typeface="Cambria Math" panose="02040503050406030204" pitchFamily="18" charset="0"/>
                            </a:rPr>
                            <m:t>.</m:t>
                          </m:r>
                          <m:r>
                            <a:rPr lang="en-US" sz="1400" b="1" i="1" dirty="0">
                              <a:solidFill>
                                <a:srgbClr val="465562"/>
                              </a:solidFill>
                              <a:latin typeface="Cambria Math" panose="02040503050406030204" pitchFamily="18" charset="0"/>
                            </a:rPr>
                            <m:t>𝟑𝟒𝟎𝟔𝟏𝟎𝟓</m:t>
                          </m:r>
                          <m:r>
                            <a:rPr lang="en-US" sz="1400" i="1" dirty="0">
                              <a:solidFill>
                                <a:srgbClr val="465562"/>
                              </a:solidFill>
                              <a:latin typeface="Cambria Math" panose="02040503050406030204" pitchFamily="18" charset="0"/>
                              <a:ea typeface="Cambria Math" panose="02040503050406030204" pitchFamily="18" charset="0"/>
                            </a:rPr>
                            <m:t>× </m:t>
                          </m:r>
                          <m:sSup>
                            <m:sSupPr>
                              <m:ctrlPr>
                                <a:rPr lang="en-US" sz="1400" i="1" dirty="0">
                                  <a:solidFill>
                                    <a:srgbClr val="465562"/>
                                  </a:solidFill>
                                  <a:latin typeface="Cambria Math" panose="02040503050406030204" pitchFamily="18" charset="0"/>
                                  <a:ea typeface="Cambria Math" panose="02040503050406030204" pitchFamily="18" charset="0"/>
                                </a:rPr>
                              </m:ctrlPr>
                            </m:sSupPr>
                            <m:e>
                              <m:r>
                                <a:rPr lang="en-US" sz="1400" i="1" dirty="0">
                                  <a:solidFill>
                                    <a:srgbClr val="465562"/>
                                  </a:solidFill>
                                  <a:latin typeface="Cambria Math" panose="02040503050406030204" pitchFamily="18" charset="0"/>
                                  <a:ea typeface="Cambria Math" panose="02040503050406030204" pitchFamily="18" charset="0"/>
                                </a:rPr>
                                <m:t>10</m:t>
                              </m:r>
                            </m:e>
                            <m:sup>
                              <m:r>
                                <a:rPr lang="en-US" sz="1400" i="1" dirty="0">
                                  <a:solidFill>
                                    <a:srgbClr val="465562"/>
                                  </a:solidFill>
                                  <a:latin typeface="Cambria Math" panose="02040503050406030204" pitchFamily="18" charset="0"/>
                                  <a:ea typeface="Cambria Math" panose="02040503050406030204" pitchFamily="18" charset="0"/>
                                </a:rPr>
                                <m:t>25</m:t>
                              </m:r>
                            </m:sup>
                          </m:sSup>
                          <m:r>
                            <a:rPr lang="en-US" sz="1400" i="1" dirty="0">
                              <a:solidFill>
                                <a:srgbClr val="465562"/>
                              </a:solidFill>
                              <a:latin typeface="Cambria Math" panose="02040503050406030204" pitchFamily="18" charset="0"/>
                              <a:ea typeface="Cambria Math" panose="02040503050406030204" pitchFamily="18" charset="0"/>
                            </a:rPr>
                            <m:t> </m:t>
                          </m:r>
                          <m:r>
                            <a:rPr lang="en-US" sz="14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4551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5302887"/>
              </a:xfrm>
              <a:prstGeom prst="rect">
                <a:avLst/>
              </a:prstGeom>
            </p:spPr>
            <p:txBody>
              <a:bodyPr vert="horz" lIns="91440" tIns="45720" rIns="91440" bIns="45720" rtlCol="0">
                <a:noAutofit/>
              </a:bodyPr>
              <a:lstStyle/>
              <a:p>
                <a:pPr indent="-246888">
                  <a:spcAft>
                    <a:spcPts val="600"/>
                  </a:spcAft>
                </a:pPr>
                <a:r>
                  <a:rPr lang="en-US" sz="1600" dirty="0"/>
                  <a:t>Since a parameter value used to calculate the ratio of the tenna has changed, it will need to be re-calculated.</a:t>
                </a:r>
              </a:p>
              <a:p>
                <a:pPr indent="-246888" algn="ctr">
                  <a:lnSpc>
                    <a:spcPct val="150000"/>
                  </a:lnSpc>
                  <a:spcAft>
                    <a:spcPts val="600"/>
                  </a:spcAft>
                  <a:defRPr/>
                </a:pPr>
                <a:endParaRPr lang="en-US" sz="1400" b="1" i="1" dirty="0">
                  <a:solidFill>
                    <a:srgbClr val="465562"/>
                  </a:solidFill>
                  <a:latin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f>
                        <m:fPr>
                          <m:ctrlPr>
                            <a:rPr lang="en-US" sz="1600" i="1" dirty="0">
                              <a:solidFill>
                                <a:srgbClr val="202122"/>
                              </a:solidFill>
                              <a:latin typeface="Cambria Math" panose="02040503050406030204" pitchFamily="18" charset="0"/>
                              <a:ea typeface="Cambria Math" panose="02040503050406030204" pitchFamily="18" charset="0"/>
                            </a:rPr>
                          </m:ctrlPr>
                        </m:fPr>
                        <m:num>
                          <m:r>
                            <a:rPr lang="en-US" sz="1600" b="1" i="1" dirty="0">
                              <a:solidFill>
                                <a:srgbClr val="465562"/>
                              </a:solidFill>
                              <a:latin typeface="Cambria Math" panose="02040503050406030204" pitchFamily="18" charset="0"/>
                            </a:rPr>
                            <m:t>𝟓</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𝟗𝟕𝟐𝟒𝟎</m:t>
                          </m:r>
                          <m:r>
                            <a:rPr lang="en-US" sz="1600" i="1" dirty="0">
                              <a:solidFill>
                                <a:srgbClr val="465562"/>
                              </a:solidFill>
                              <a:latin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24</m:t>
                              </m:r>
                            </m:sup>
                          </m:sSup>
                          <m:r>
                            <a:rPr lang="en-US" sz="1600" b="0" i="1" dirty="0" smtClean="0">
                              <a:solidFill>
                                <a:srgbClr val="465562"/>
                              </a:solidFill>
                              <a:latin typeface="Cambria Math" panose="02040503050406030204" pitchFamily="18" charset="0"/>
                              <a:ea typeface="Cambria Math" panose="02040503050406030204" pitchFamily="18" charset="0"/>
                            </a:rPr>
                            <m:t> </m:t>
                          </m:r>
                          <m:r>
                            <a:rPr lang="en-US" sz="1600" b="0" i="1" dirty="0" smtClean="0">
                              <a:solidFill>
                                <a:srgbClr val="465562"/>
                              </a:solidFill>
                              <a:latin typeface="Cambria Math" panose="02040503050406030204" pitchFamily="18" charset="0"/>
                              <a:ea typeface="Cambria Math" panose="02040503050406030204" pitchFamily="18" charset="0"/>
                            </a:rPr>
                            <m:t>𝑘𝑔</m:t>
                          </m:r>
                        </m:num>
                        <m:den>
                          <m:r>
                            <a:rPr lang="en-US" sz="1600" b="1" i="1" dirty="0">
                              <a:solidFill>
                                <a:srgbClr val="465562"/>
                              </a:solidFill>
                              <a:latin typeface="Cambria Math" panose="02040503050406030204" pitchFamily="18" charset="0"/>
                            </a:rPr>
                            <m:t>𝟏</m:t>
                          </m:r>
                          <m:r>
                            <a:rPr lang="en-US" sz="1600" b="1" i="1" dirty="0">
                              <a:solidFill>
                                <a:srgbClr val="465562"/>
                              </a:solidFill>
                              <a:latin typeface="Cambria Math" panose="02040503050406030204" pitchFamily="18" charset="0"/>
                            </a:rPr>
                            <m:t>.</m:t>
                          </m:r>
                          <m:r>
                            <a:rPr lang="en-US" sz="1600" b="1" i="1" dirty="0">
                              <a:solidFill>
                                <a:srgbClr val="465562"/>
                              </a:solidFill>
                              <a:latin typeface="Cambria Math" panose="02040503050406030204" pitchFamily="18" charset="0"/>
                            </a:rPr>
                            <m:t>𝟑𝟒𝟎𝟔𝟏𝟎𝟓</m:t>
                          </m:r>
                          <m:r>
                            <a:rPr lang="en-US" sz="1600" i="1" dirty="0">
                              <a:solidFill>
                                <a:srgbClr val="465562"/>
                              </a:solidFill>
                              <a:latin typeface="Cambria Math" panose="02040503050406030204" pitchFamily="18" charset="0"/>
                              <a:ea typeface="Cambria Math" panose="02040503050406030204" pitchFamily="18" charset="0"/>
                            </a:rPr>
                            <m:t>× </m:t>
                          </m:r>
                          <m:sSup>
                            <m:sSupPr>
                              <m:ctrlPr>
                                <a:rPr lang="en-US" sz="1600" i="1" dirty="0">
                                  <a:solidFill>
                                    <a:srgbClr val="465562"/>
                                  </a:solidFill>
                                  <a:latin typeface="Cambria Math" panose="02040503050406030204" pitchFamily="18" charset="0"/>
                                  <a:ea typeface="Cambria Math" panose="02040503050406030204" pitchFamily="18" charset="0"/>
                                </a:rPr>
                              </m:ctrlPr>
                            </m:sSupPr>
                            <m:e>
                              <m:r>
                                <a:rPr lang="en-US" sz="1600" i="1" dirty="0">
                                  <a:solidFill>
                                    <a:srgbClr val="465562"/>
                                  </a:solidFill>
                                  <a:latin typeface="Cambria Math" panose="02040503050406030204" pitchFamily="18" charset="0"/>
                                  <a:ea typeface="Cambria Math" panose="02040503050406030204" pitchFamily="18" charset="0"/>
                                </a:rPr>
                                <m:t>10</m:t>
                              </m:r>
                            </m:e>
                            <m:sup>
                              <m:r>
                                <a:rPr lang="en-US" sz="1600" i="1" dirty="0">
                                  <a:solidFill>
                                    <a:srgbClr val="465562"/>
                                  </a:solidFill>
                                  <a:latin typeface="Cambria Math" panose="02040503050406030204" pitchFamily="18" charset="0"/>
                                  <a:ea typeface="Cambria Math" panose="02040503050406030204" pitchFamily="18" charset="0"/>
                                </a:rPr>
                                <m:t>25</m:t>
                              </m:r>
                            </m:sup>
                          </m:sSup>
                          <m:r>
                            <a:rPr lang="en-US" sz="1600" i="1" dirty="0">
                              <a:solidFill>
                                <a:srgbClr val="465562"/>
                              </a:solidFill>
                              <a:latin typeface="Cambria Math" panose="02040503050406030204" pitchFamily="18" charset="0"/>
                              <a:ea typeface="Cambria Math" panose="02040503050406030204" pitchFamily="18" charset="0"/>
                            </a:rPr>
                            <m:t> </m:t>
                          </m:r>
                          <m:r>
                            <a:rPr lang="en-US" sz="1600" i="1" dirty="0">
                              <a:solidFill>
                                <a:srgbClr val="465562"/>
                              </a:solidFill>
                              <a:latin typeface="Cambria Math" panose="02040503050406030204" pitchFamily="18" charset="0"/>
                              <a:ea typeface="Cambria Math" panose="02040503050406030204" pitchFamily="18" charset="0"/>
                            </a:rPr>
                            <m:t>𝑘𝑡</m:t>
                          </m:r>
                        </m:den>
                      </m:f>
                    </m:oMath>
                  </m:oMathPara>
                </a14:m>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i="1"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𝑘𝑖𝑙𝑜𝑡𝑒𝑛𝑛𝑎</m:t>
                          </m:r>
                        </m:sub>
                        <m:sup>
                          <m:r>
                            <a:rPr lang="en-US" sz="1600" b="0" i="1" dirty="0" smtClean="0">
                              <a:solidFill>
                                <a:srgbClr val="465562"/>
                              </a:solidFill>
                              <a:latin typeface="Cambria Math" panose="02040503050406030204" pitchFamily="18" charset="0"/>
                            </a:rPr>
                            <m:t>𝑘𝑖𝑙𝑜𝑔𝑟𝑎𝑚𝑠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4.45498519795130025</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−1</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6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m:rPr>
                          <m:nor/>
                        </m:rPr>
                        <a:rPr lang="en-US" sz="1600" b="1" dirty="0">
                          <a:latin typeface="Cambria Math" panose="02040503050406030204" pitchFamily="18" charset="0"/>
                          <a:ea typeface="Cambria Math" panose="02040503050406030204" pitchFamily="18" charset="0"/>
                        </a:rPr>
                        <m:t>2.2446763694</m:t>
                      </m:r>
                      <m:r>
                        <m:rPr>
                          <m:nor/>
                        </m:rPr>
                        <a:rPr lang="en-US" sz="1600" b="1" dirty="0" smtClean="0">
                          <a:latin typeface="Cambria Math" panose="02040503050406030204" pitchFamily="18" charset="0"/>
                          <a:ea typeface="Cambria Math" panose="02040503050406030204" pitchFamily="18" charset="0"/>
                        </a:rPr>
                        <m:t>29612</m:t>
                      </m:r>
                      <m:r>
                        <a:rPr lang="en-US" sz="1600" b="0" i="1"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0</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5302887"/>
              </a:xfrm>
              <a:prstGeom prst="rect">
                <a:avLst/>
              </a:prstGeom>
              <a:blipFill>
                <a:blip r:embed="rId2"/>
                <a:stretch>
                  <a:fillRect l="-312" t="-345"/>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Precision of 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73898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555113"/>
                <a:ext cx="9782800" cy="4998087"/>
              </a:xfrm>
              <a:prstGeom prst="rect">
                <a:avLst/>
              </a:prstGeom>
            </p:spPr>
            <p:txBody>
              <a:bodyPr vert="horz" lIns="91440" tIns="45720" rIns="91440" bIns="45720" rtlCol="0">
                <a:noAutofit/>
              </a:bodyPr>
              <a:lstStyle/>
              <a:p>
                <a:pPr indent="-246888">
                  <a:spcAft>
                    <a:spcPts val="600"/>
                  </a:spcAft>
                </a:pPr>
                <a:r>
                  <a:rPr lang="en-US" sz="1600" dirty="0"/>
                  <a:t>An alternative (and faster) method of calculating the ratio of the tenna to the kilogram can be accomplished by squaring the ratio of the ant to the meter. </a:t>
                </a:r>
              </a:p>
              <a:p>
                <a:pPr indent="-246888">
                  <a:spcAft>
                    <a:spcPts val="600"/>
                  </a:spcAft>
                </a:pPr>
                <a:endParaRPr lang="en-US" sz="1600" b="0" i="1"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b="0" i="1" dirty="0" smtClean="0">
                              <a:solidFill>
                                <a:srgbClr val="465562"/>
                              </a:solidFill>
                              <a:latin typeface="Cambria Math" panose="02040503050406030204" pitchFamily="18" charset="0"/>
                            </a:rPr>
                            <m:t>𝑚𝑒𝑡𝑒𝑟𝑠</m:t>
                          </m:r>
                        </m:sub>
                        <m:sup>
                          <m:r>
                            <a:rPr lang="en-US" sz="1600" b="0" i="1" dirty="0" smtClean="0">
                              <a:solidFill>
                                <a:srgbClr val="465562"/>
                              </a:solidFill>
                              <a:latin typeface="Cambria Math" panose="02040503050406030204" pitchFamily="18" charset="0"/>
                            </a:rPr>
                            <m:t>𝑎𝑛𝑡𝑠</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𝟔𝟕𝟒𝟓𝟔𝟕𝟓𝟓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oMath>
                  </m:oMathPara>
                </a14:m>
                <a:endParaRPr lang="en-US" sz="1600" b="0" dirty="0">
                  <a:latin typeface="Cambria Math" panose="02040503050406030204" pitchFamily="18" charset="0"/>
                  <a:ea typeface="Cambria Math" panose="02040503050406030204" pitchFamily="18" charset="0"/>
                </a:endParaRPr>
              </a:p>
              <a:p>
                <a:pPr lvl="0" indent="-246888" algn="ctr">
                  <a:lnSpc>
                    <a:spcPct val="200000"/>
                  </a:lnSpc>
                  <a:spcAft>
                    <a:spcPts val="600"/>
                  </a:spcAft>
                  <a:defRPr/>
                </a:pPr>
                <a14:m>
                  <m:oMathPara xmlns:m="http://schemas.openxmlformats.org/officeDocument/2006/math">
                    <m:oMathParaPr>
                      <m:jc m:val="centerGroup"/>
                    </m:oMathParaPr>
                    <m:oMath xmlns:m="http://schemas.openxmlformats.org/officeDocument/2006/math">
                      <m:sSubSup>
                        <m:sSubSupPr>
                          <m:ctrlPr>
                            <a:rPr lang="en-US" sz="1600" i="1" dirty="0" smtClean="0">
                              <a:solidFill>
                                <a:srgbClr val="465562"/>
                              </a:solidFill>
                              <a:latin typeface="Cambria Math" panose="02040503050406030204" pitchFamily="18" charset="0"/>
                            </a:rPr>
                          </m:ctrlPr>
                        </m:sSubSupPr>
                        <m:e>
                          <m:r>
                            <a:rPr lang="en-US" sz="1600" i="1" dirty="0">
                              <a:solidFill>
                                <a:srgbClr val="465562"/>
                              </a:solidFill>
                              <a:latin typeface="Cambria Math" panose="02040503050406030204" pitchFamily="18" charset="0"/>
                            </a:rPr>
                            <m:t>𝑅𝑎𝑡𝑖𝑜</m:t>
                          </m:r>
                        </m:e>
                        <m:sub>
                          <m:r>
                            <a:rPr lang="en-US" sz="1600" i="1" dirty="0">
                              <a:solidFill>
                                <a:srgbClr val="465562"/>
                              </a:solidFill>
                              <a:latin typeface="Cambria Math" panose="02040503050406030204" pitchFamily="18" charset="0"/>
                            </a:rPr>
                            <m:t>𝑘𝑖𝑙𝑜𝑔𝑟𝑎𝑚𝑠</m:t>
                          </m:r>
                        </m:sub>
                        <m:sup>
                          <m:r>
                            <a:rPr lang="en-US" sz="1600" i="1" dirty="0">
                              <a:solidFill>
                                <a:srgbClr val="465562"/>
                              </a:solidFill>
                              <a:latin typeface="Cambria Math" panose="02040503050406030204" pitchFamily="18" charset="0"/>
                            </a:rPr>
                            <m:t>𝑘𝑖𝑙𝑜𝑡𝑒𝑛𝑛𝑎</m:t>
                          </m:r>
                        </m:sup>
                      </m:sSubSup>
                      <m:r>
                        <a:rPr kumimoji="0" lang="en-US" sz="1600" b="0" i="1" u="none" strike="noStrike" kern="1200" cap="none" spc="0" normalizeH="0" baseline="0" noProof="0" dirty="0" smtClean="0">
                          <a:ln>
                            <a:noFill/>
                          </a:ln>
                          <a:solidFill>
                            <a:srgbClr val="465562"/>
                          </a:solidFill>
                          <a:effectLst/>
                          <a:uLnTx/>
                          <a:uFillTx/>
                          <a:latin typeface="Cambria Math" panose="02040503050406030204" pitchFamily="18" charset="0"/>
                        </a:rPr>
                        <m:t>=</m:t>
                      </m:r>
                      <m:sSup>
                        <m:sSupPr>
                          <m:ctrlPr>
                            <a:rPr lang="en-US" sz="160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(0</m:t>
                          </m:r>
                          <m:r>
                            <a:rPr lang="en-US" sz="1600" b="0" i="1" dirty="0">
                              <a:latin typeface="Cambria Math" panose="02040503050406030204" pitchFamily="18" charset="0"/>
                              <a:ea typeface="Cambria Math" panose="02040503050406030204" pitchFamily="18" charset="0"/>
                            </a:rPr>
                            <m:t>.667456755</m:t>
                          </m:r>
                          <m:r>
                            <a:rPr lang="en-US" sz="1600" b="0" i="1" dirty="0" smtClean="0">
                              <a:latin typeface="Cambria Math" panose="02040503050406030204" pitchFamily="18" charset="0"/>
                              <a:ea typeface="Cambria Math" panose="02040503050406030204" pitchFamily="18" charset="0"/>
                            </a:rPr>
                            <m:t>)</m:t>
                          </m:r>
                        </m:e>
                        <m:sup>
                          <m:r>
                            <a:rPr lang="en-US" sz="1600" b="0" i="1" dirty="0" smtClean="0">
                              <a:latin typeface="Cambria Math" panose="02040503050406030204" pitchFamily="18" charset="0"/>
                              <a:ea typeface="Cambria Math" panose="02040503050406030204" pitchFamily="18" charset="0"/>
                            </a:rPr>
                            <m:t>2</m:t>
                          </m:r>
                        </m:sup>
                      </m:s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𝟒𝟓𝟒𝟗𝟖𝟓𝟏</m:t>
                      </m:r>
                      <m:r>
                        <a:rPr lang="en-US" sz="1400" b="1" i="1" dirty="0">
                          <a:latin typeface="Cambria Math" panose="02040503050406030204" pitchFamily="18" charset="0"/>
                          <a:ea typeface="Cambria Math" panose="02040503050406030204" pitchFamily="18" charset="0"/>
                        </a:rPr>
                        <m:t>×</m:t>
                      </m:r>
                      <m:sSup>
                        <m:sSupPr>
                          <m:ctrlPr>
                            <a:rPr lang="en-US" sz="1400" b="1" i="1" dirty="0">
                              <a:latin typeface="Cambria Math" panose="02040503050406030204" pitchFamily="18" charset="0"/>
                              <a:ea typeface="Cambria Math" panose="02040503050406030204" pitchFamily="18" charset="0"/>
                            </a:rPr>
                          </m:ctrlPr>
                        </m:sSupPr>
                        <m:e>
                          <m:r>
                            <a:rPr lang="en-US" sz="1400" b="1" i="1" dirty="0">
                              <a:latin typeface="Cambria Math" panose="02040503050406030204" pitchFamily="18" charset="0"/>
                              <a:ea typeface="Cambria Math" panose="02040503050406030204" pitchFamily="18" charset="0"/>
                            </a:rPr>
                            <m:t>𝟏𝟎</m:t>
                          </m:r>
                        </m:e>
                        <m:sup>
                          <m:r>
                            <a:rPr lang="en-US" sz="1400" b="1" i="1" dirty="0">
                              <a:latin typeface="Cambria Math" panose="02040503050406030204" pitchFamily="18" charset="0"/>
                              <a:ea typeface="Cambria Math" panose="02040503050406030204" pitchFamily="18" charset="0"/>
                            </a:rPr>
                            <m:t>−</m:t>
                          </m:r>
                          <m:r>
                            <a:rPr lang="en-US" sz="1400" b="1" i="1" dirty="0">
                              <a:latin typeface="Cambria Math" panose="02040503050406030204" pitchFamily="18" charset="0"/>
                              <a:ea typeface="Cambria Math" panose="02040503050406030204" pitchFamily="18" charset="0"/>
                            </a:rPr>
                            <m:t>𝟏</m:t>
                          </m:r>
                        </m:sup>
                      </m:sSup>
                    </m:oMath>
                  </m:oMathPara>
                </a14:m>
                <a:endParaRPr lang="en-US" sz="1400" b="0" dirty="0">
                  <a:latin typeface="Cambria Math" panose="02040503050406030204" pitchFamily="18" charset="0"/>
                  <a:ea typeface="Cambria Math" panose="02040503050406030204" pitchFamily="18" charset="0"/>
                </a:endParaRPr>
              </a:p>
              <a:p>
                <a:pPr lvl="0" indent="-246888" algn="ctr">
                  <a:lnSpc>
                    <a:spcPct val="150000"/>
                  </a:lnSpc>
                  <a:spcAft>
                    <a:spcPts val="600"/>
                  </a:spcAft>
                  <a:defRPr/>
                </a:pPr>
                <a:endParaRPr lang="en-US" sz="1400" b="0" i="1" dirty="0">
                  <a:latin typeface="Cambria Math" panose="02040503050406030204" pitchFamily="18" charset="0"/>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555113"/>
                <a:ext cx="9782800" cy="4998087"/>
              </a:xfrm>
              <a:prstGeom prst="rect">
                <a:avLst/>
              </a:prstGeom>
              <a:blipFill>
                <a:blip r:embed="rId2"/>
                <a:stretch>
                  <a:fillRect l="-312" t="-366"/>
                </a:stretch>
              </a:blipFill>
            </p:spPr>
            <p:txBody>
              <a:bodyPr/>
              <a:lstStyle/>
              <a:p>
                <a:r>
                  <a:rPr lang="en-US">
                    <a:noFill/>
                  </a:rPr>
                  <a:t> </a:t>
                </a:r>
              </a:p>
            </p:txBody>
          </p:sp>
        </mc:Fallback>
      </mc:AlternateContent>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t>
            </a:r>
            <a:r>
              <a:rPr lang="en-US" sz="1800" b="1" dirty="0">
                <a:solidFill>
                  <a:srgbClr val="465562"/>
                </a:solidFill>
                <a:latin typeface="Euphemia"/>
                <a:ea typeface="+mn-ea"/>
                <a:cs typeface="+mn-cs"/>
              </a:rPr>
              <a:t>Shortcut to </a:t>
            </a:r>
            <a:r>
              <a:rPr kumimoji="0" lang="en-US" sz="1800" b="1" strike="noStrike" kern="1200" cap="none" spc="0" normalizeH="0" baseline="0" noProof="0" dirty="0">
                <a:ln>
                  <a:noFill/>
                </a:ln>
                <a:solidFill>
                  <a:srgbClr val="465562"/>
                </a:solidFill>
                <a:effectLst/>
                <a:uLnTx/>
                <a:uFillTx/>
                <a:latin typeface="Euphemia"/>
                <a:ea typeface="+mn-ea"/>
                <a:cs typeface="+mn-cs"/>
              </a:rPr>
              <a:t>the Tenna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Graphic 5" descr="Ant with solid fill">
            <a:extLst>
              <a:ext uri="{FF2B5EF4-FFF2-40B4-BE49-F238E27FC236}">
                <a16:creationId xmlns:a16="http://schemas.microsoft.com/office/drawing/2014/main" id="{2816A4C6-4A77-425C-BFCE-35C8D00EF23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04612" y="6388762"/>
            <a:ext cx="337626" cy="337626"/>
          </a:xfrm>
          <a:prstGeom prst="rect">
            <a:avLst/>
          </a:prstGeom>
        </p:spPr>
      </p:pic>
    </p:spTree>
    <p:extLst>
      <p:ext uri="{BB962C8B-B14F-4D97-AF65-F5344CB8AC3E}">
        <p14:creationId xmlns:p14="http://schemas.microsoft.com/office/powerpoint/2010/main" val="166283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975263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precision of the unit comparisons indicate that the derived ants-to-meters is accurate. The ratio is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𝑎𝑛𝑡</m:t>
                      </m:r>
                      <m:r>
                        <a:rPr lang="en-US" b="0"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−1  </m:t>
                          </m:r>
                        </m:sup>
                      </m:sSup>
                      <m:r>
                        <a:rPr lang="en-US" b="0"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b="0" i="1" dirty="0">
                          <a:latin typeface="Cambria Math" panose="02040503050406030204" pitchFamily="18" charset="0"/>
                        </a:rPr>
                        <m:t>1 </m:t>
                      </m:r>
                      <m:r>
                        <a:rPr lang="en-US" b="0" i="1" dirty="0">
                          <a:latin typeface="Cambria Math" panose="02040503050406030204" pitchFamily="18" charset="0"/>
                        </a:rPr>
                        <m:t>𝑚𝑒𝑡𝑒𝑟</m:t>
                      </m:r>
                      <m:r>
                        <a:rPr lang="en-US" b="0"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ea typeface="Cambria Math" panose="02040503050406030204" pitchFamily="18" charset="0"/>
                        </a:rPr>
                        <m:t>𝑎𝑛𝑡𝑠</m:t>
                      </m:r>
                    </m:oMath>
                  </m:oMathPara>
                </a14:m>
                <a:endParaRPr lang="en-US" dirty="0"/>
              </a:p>
              <a:p>
                <a:pPr indent="-246888">
                  <a:spcAft>
                    <a:spcPts val="600"/>
                  </a:spcAft>
                </a:pPr>
                <a:r>
                  <a:rPr lang="en-US" sz="1600" dirty="0"/>
                  <a:t>The precision of the unit comparisons also indicate that both the sacred cubit and the Olympic stadion are of antediluvian origin. Their ratios are as follows:</a:t>
                </a: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𝑠𝑎𝑐𝑟𝑒𝑑</m:t>
                      </m:r>
                      <m:r>
                        <a:rPr lang="en-US" b="0" i="1" dirty="0" smtClean="0">
                          <a:latin typeface="Cambria Math" panose="02040503050406030204" pitchFamily="18" charset="0"/>
                        </a:rPr>
                        <m:t> </m:t>
                      </m:r>
                      <m:r>
                        <a:rPr lang="en-US" b="0" i="1" dirty="0" smtClean="0">
                          <a:latin typeface="Cambria Math" panose="02040503050406030204" pitchFamily="18" charset="0"/>
                        </a:rPr>
                        <m:t>𝑐𝑢𝑏𝑖𝑡</m:t>
                      </m:r>
                      <m:r>
                        <a:rPr lang="en-US" b="0" i="1" dirty="0" smtClean="0">
                          <a:latin typeface="Cambria Math" panose="02040503050406030204" pitchFamily="18" charset="0"/>
                        </a:rPr>
                        <m:t>=</m:t>
                      </m:r>
                      <m:r>
                        <a:rPr lang="en-US" b="1" i="1" dirty="0">
                          <a:latin typeface="Cambria Math" panose="02040503050406030204" pitchFamily="18" charset="0"/>
                        </a:rPr>
                        <m:t>𝟔</m:t>
                      </m:r>
                      <m:r>
                        <a:rPr lang="en-US" b="1" i="1" dirty="0" smtClean="0">
                          <a:latin typeface="Cambria Math" panose="02040503050406030204" pitchFamily="18" charset="0"/>
                        </a:rPr>
                        <m:t>.</m:t>
                      </m:r>
                      <m:r>
                        <a:rPr lang="en-US" b="1" i="1" dirty="0">
                          <a:latin typeface="Cambria Math" panose="02040503050406030204" pitchFamily="18" charset="0"/>
                        </a:rPr>
                        <m:t>𝟑𝟓𝟔𝟕𝟑𝟏</m:t>
                      </m:r>
                      <m:r>
                        <a:rPr lang="en-US" b="0" i="1" smtClean="0">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𝟓𝟕𝟑𝟏𝟑𝟓𝟔𝟐</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smtClean="0">
                          <a:latin typeface="Cambria Math" panose="02040503050406030204" pitchFamily="18" charset="0"/>
                          <a:ea typeface="Cambria Math" panose="02040503050406030204" pitchFamily="18" charset="0"/>
                        </a:rPr>
                        <m:t>𝑠𝑎𝑐𝑟𝑒𝑑</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𝑐𝑢𝑏𝑖𝑡𝑠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rPr>
                        <m:t>𝑂𝑙𝑦𝑚𝑝𝑖𝑐</m:t>
                      </m:r>
                      <m:r>
                        <a:rPr lang="en-US" b="0" i="1">
                          <a:latin typeface="Cambria Math" panose="02040503050406030204" pitchFamily="18" charset="0"/>
                        </a:rPr>
                        <m:t> </m:t>
                      </m:r>
                      <m:r>
                        <a:rPr lang="en-US" b="0" i="1" smtClean="0">
                          <a:latin typeface="Cambria Math" panose="02040503050406030204" pitchFamily="18" charset="0"/>
                        </a:rPr>
                        <m:t>𝑠</m:t>
                      </m:r>
                      <m:r>
                        <a:rPr lang="en-US" b="0" i="1">
                          <a:latin typeface="Cambria Math" panose="02040503050406030204" pitchFamily="18" charset="0"/>
                        </a:rPr>
                        <m:t>𝑡𝑎𝑑𝑖𝑜𝑛</m:t>
                      </m:r>
                      <m:r>
                        <a:rPr lang="en-US" b="0" i="1" smtClean="0">
                          <a:latin typeface="Cambria Math" panose="02040503050406030204" pitchFamily="18" charset="0"/>
                        </a:rPr>
                        <m:t> </m:t>
                      </m:r>
                      <m:r>
                        <a:rPr lang="en-US" b="0" i="1">
                          <a:latin typeface="Cambria Math" panose="02040503050406030204" pitchFamily="18" charset="0"/>
                        </a:rPr>
                        <m:t>=</m:t>
                      </m:r>
                      <m:r>
                        <a:rPr lang="en-US" b="1" i="1">
                          <a:latin typeface="Cambria Math" panose="02040503050406030204" pitchFamily="18" charset="0"/>
                        </a:rPr>
                        <m:t>𝟏</m:t>
                      </m:r>
                      <m:r>
                        <a:rPr lang="en-US" b="1" i="1" smtClean="0">
                          <a:latin typeface="Cambria Math" panose="02040503050406030204" pitchFamily="18" charset="0"/>
                        </a:rPr>
                        <m:t>.</m:t>
                      </m:r>
                      <m:r>
                        <a:rPr lang="en-US" b="1" i="1">
                          <a:latin typeface="Cambria Math" panose="02040503050406030204" pitchFamily="18" charset="0"/>
                        </a:rPr>
                        <m:t>𝟕𝟔𝟓𝟕𝟓𝟖𝟔</m:t>
                      </m:r>
                      <m:r>
                        <a:rPr lang="en-US" b="1" i="1" smtClean="0">
                          <a:latin typeface="Cambria Math" panose="02040503050406030204" pitchFamily="18" charset="0"/>
                        </a:rPr>
                        <m:t>𝟏</m:t>
                      </m:r>
                      <m:r>
                        <a:rPr lang="en-US" b="0" i="1">
                          <a:latin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200000"/>
                  </a:lnSpc>
                  <a:spcAft>
                    <a:spcPts val="600"/>
                  </a:spcAft>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1 </m:t>
                      </m:r>
                      <m:r>
                        <a:rPr lang="en-US" b="0" i="1" dirty="0" smtClean="0">
                          <a:latin typeface="Cambria Math" panose="02040503050406030204" pitchFamily="18" charset="0"/>
                        </a:rPr>
                        <m:t>𝑚𝑒𝑡𝑒𝑟</m:t>
                      </m:r>
                      <m:r>
                        <a:rPr lang="en-US" b="0" i="1" dirty="0" smtClean="0">
                          <a:latin typeface="Cambria Math" panose="02040503050406030204" pitchFamily="18" charset="0"/>
                        </a:rPr>
                        <m:t>=</m:t>
                      </m:r>
                      <m:r>
                        <a:rPr lang="en-US" b="1" i="1">
                          <a:latin typeface="Cambria Math" panose="02040503050406030204" pitchFamily="18" charset="0"/>
                        </a:rPr>
                        <m:t>𝟓</m:t>
                      </m:r>
                      <m:r>
                        <a:rPr lang="en-US" b="1" i="1">
                          <a:latin typeface="Cambria Math" panose="02040503050406030204" pitchFamily="18" charset="0"/>
                        </a:rPr>
                        <m:t>.</m:t>
                      </m:r>
                      <m:r>
                        <a:rPr lang="en-US" b="1" i="1">
                          <a:latin typeface="Cambria Math" panose="02040503050406030204" pitchFamily="18" charset="0"/>
                        </a:rPr>
                        <m:t>𝟔𝟔𝟑𝟐𝟖𝟖𝟐𝟓𝟑𝟎</m:t>
                      </m:r>
                      <m:r>
                        <a:rPr lang="en-US" b="0"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0" i="1">
                              <a:latin typeface="Cambria Math" panose="02040503050406030204" pitchFamily="18" charset="0"/>
                              <a:ea typeface="Cambria Math" panose="02040503050406030204" pitchFamily="18" charset="0"/>
                            </a:rPr>
                            <m:t>10</m:t>
                          </m:r>
                        </m:e>
                        <m:sup>
                          <m:r>
                            <a:rPr lang="en-US" b="0" i="1">
                              <a:latin typeface="Cambria Math" panose="02040503050406030204" pitchFamily="18" charset="0"/>
                              <a:ea typeface="Cambria Math" panose="02040503050406030204" pitchFamily="18" charset="0"/>
                            </a:rPr>
                            <m:t>0  </m:t>
                          </m:r>
                        </m:sup>
                      </m:sSup>
                      <m:r>
                        <a:rPr lang="en-US" b="0" i="1">
                          <a:latin typeface="Cambria Math" panose="02040503050406030204" pitchFamily="18" charset="0"/>
                        </a:rPr>
                        <m:t>𝑂𝑙𝑦𝑚𝑝𝑖𝑐</m:t>
                      </m:r>
                      <m:r>
                        <a:rPr lang="en-US" b="0" i="1">
                          <a:latin typeface="Cambria Math" panose="02040503050406030204" pitchFamily="18" charset="0"/>
                        </a:rPr>
                        <m:t> </m:t>
                      </m:r>
                      <m:r>
                        <a:rPr lang="en-US" b="0" i="1">
                          <a:latin typeface="Cambria Math" panose="02040503050406030204" pitchFamily="18" charset="0"/>
                        </a:rPr>
                        <m:t>𝑠𝑡𝑎𝑑𝑖𝑎</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endParaRPr lang="en-US" sz="14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9752636" cy="5105400"/>
              </a:xfrm>
              <a:prstGeom prst="rect">
                <a:avLst/>
              </a:prstGeom>
              <a:blipFill>
                <a:blip r:embed="rId2"/>
                <a:stretch>
                  <a:fillRect l="-313" t="-836" r="-688"/>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is Derived and Verified</a:t>
            </a:r>
          </a:p>
        </p:txBody>
      </p:sp>
      <p:pic>
        <p:nvPicPr>
          <p:cNvPr id="3" name="Graphic 2" descr="Clipboard Checked with solid fill">
            <a:extLst>
              <a:ext uri="{FF2B5EF4-FFF2-40B4-BE49-F238E27FC236}">
                <a16:creationId xmlns:a16="http://schemas.microsoft.com/office/drawing/2014/main" id="{FB757BF2-5F79-448F-9D22-CB06887868A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42412" y="3581400"/>
            <a:ext cx="2438400" cy="2438400"/>
          </a:xfrm>
          <a:prstGeom prst="rect">
            <a:avLst/>
          </a:prstGeom>
        </p:spPr>
      </p:pic>
    </p:spTree>
    <p:extLst>
      <p:ext uri="{BB962C8B-B14F-4D97-AF65-F5344CB8AC3E}">
        <p14:creationId xmlns:p14="http://schemas.microsoft.com/office/powerpoint/2010/main" val="170073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length used in Atlantis is referred to as the </a:t>
                </a:r>
                <a:r>
                  <a:rPr lang="en-US" sz="1600" b="1" dirty="0"/>
                  <a:t>Antediluvian Common Unit of Length </a:t>
                </a:r>
                <a:r>
                  <a:rPr lang="en-US" sz="1600" dirty="0"/>
                  <a:t>(</a:t>
                </a:r>
                <a:r>
                  <a:rPr lang="en-US" sz="1600" b="1" dirty="0"/>
                  <a:t>Ant </a:t>
                </a:r>
                <a:r>
                  <a:rPr lang="en-US" sz="1600" dirty="0"/>
                  <a:t>for short).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meter; meaning it is not a proper noun (except within its definition). Its abbreviation is a lower case “a”. </a:t>
                </a:r>
              </a:p>
              <a:p>
                <a:pPr indent="-246888">
                  <a:lnSpc>
                    <a:spcPct val="90000"/>
                  </a:lnSpc>
                  <a:spcAft>
                    <a:spcPts val="600"/>
                  </a:spcAft>
                </a:pPr>
                <a:endParaRPr lang="en-US" sz="1600" dirty="0"/>
              </a:p>
              <a:p>
                <a:pPr indent="-246888">
                  <a:lnSpc>
                    <a:spcPct val="90000"/>
                  </a:lnSpc>
                  <a:spcAft>
                    <a:spcPts val="600"/>
                  </a:spcAft>
                </a:pPr>
                <a:r>
                  <a:rPr lang="en-US" sz="1600" dirty="0"/>
                  <a:t>The ant scales in the same manner as the meter,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ant (as a ratio to the meter) is defined as follows:</a:t>
                </a: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𝑎𝑛𝑡</m:t>
                      </m:r>
                      <m:r>
                        <a:rPr lang="en-US" i="1" dirty="0">
                          <a:latin typeface="Cambria Math" panose="02040503050406030204" pitchFamily="18" charset="0"/>
                        </a:rPr>
                        <m:t>=</m:t>
                      </m:r>
                      <m:r>
                        <a:rPr lang="en-US" b="1" i="1">
                          <a:latin typeface="Cambria Math" panose="02040503050406030204" pitchFamily="18" charset="0"/>
                        </a:rPr>
                        <m:t>𝟔</m:t>
                      </m:r>
                      <m:r>
                        <a:rPr lang="en-US" b="1" i="1">
                          <a:latin typeface="Cambria Math" panose="02040503050406030204" pitchFamily="18" charset="0"/>
                        </a:rPr>
                        <m:t>.</m:t>
                      </m:r>
                      <m:r>
                        <a:rPr lang="en-US" b="1" i="1">
                          <a:latin typeface="Cambria Math" panose="02040503050406030204" pitchFamily="18" charset="0"/>
                        </a:rPr>
                        <m:t>𝟔𝟕𝟒𝟓𝟔𝟕𝟓𝟓</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−1  </m:t>
                          </m:r>
                        </m:sup>
                      </m:sSup>
                      <m:r>
                        <a:rPr lang="en-US" i="1">
                          <a:latin typeface="Cambria Math" panose="02040503050406030204" pitchFamily="18" charset="0"/>
                          <a:ea typeface="Cambria Math" panose="02040503050406030204" pitchFamily="18" charset="0"/>
                        </a:rPr>
                        <m:t>𝑚𝑒𝑡𝑒𝑟𝑠</m:t>
                      </m:r>
                    </m:oMath>
                  </m:oMathPara>
                </a14:m>
                <a:endParaRPr lang="en-US" i="1" dirty="0">
                  <a:latin typeface="Cambria Math" panose="02040503050406030204" pitchFamily="18" charset="0"/>
                  <a:ea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1 </m:t>
                      </m:r>
                      <m:r>
                        <a:rPr lang="en-US" i="1" dirty="0">
                          <a:latin typeface="Cambria Math" panose="02040503050406030204" pitchFamily="18" charset="0"/>
                        </a:rPr>
                        <m:t>𝑚𝑒𝑡𝑒𝑟</m:t>
                      </m:r>
                      <m:r>
                        <a:rPr lang="en-US" i="1" dirty="0">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𝟒𝟗𝟖𝟐𝟐𝟒𝟒𝟎</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i="1">
                              <a:latin typeface="Cambria Math" panose="02040503050406030204" pitchFamily="18" charset="0"/>
                              <a:ea typeface="Cambria Math" panose="02040503050406030204" pitchFamily="18" charset="0"/>
                            </a:rPr>
                            <m:t>0  </m:t>
                          </m:r>
                        </m:sup>
                      </m:sSup>
                      <m:r>
                        <a:rPr lang="en-US" i="1">
                          <a:latin typeface="Cambria Math" panose="02040503050406030204" pitchFamily="18" charset="0"/>
                          <a:ea typeface="Cambria Math" panose="02040503050406030204" pitchFamily="18" charset="0"/>
                        </a:rPr>
                        <m:t>𝑎𝑛𝑡𝑠</m:t>
                      </m:r>
                    </m:oMath>
                  </m:oMathPara>
                </a14:m>
                <a:endParaRPr lang="en-US" dirty="0"/>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1575"/>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Ant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ant.</a:t>
            </a:r>
          </a:p>
        </p:txBody>
      </p:sp>
    </p:spTree>
    <p:extLst>
      <p:ext uri="{BB962C8B-B14F-4D97-AF65-F5344CB8AC3E}">
        <p14:creationId xmlns:p14="http://schemas.microsoft.com/office/powerpoint/2010/main" val="427881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93436" y="1600200"/>
                <a:ext cx="5415376" cy="5105400"/>
              </a:xfrm>
              <a:prstGeom prst="rect">
                <a:avLst/>
              </a:prstGeom>
            </p:spPr>
            <p:txBody>
              <a:bodyPr vert="horz" lIns="91440" tIns="45720" rIns="91440" bIns="45720" rtlCol="0">
                <a:noAutofit/>
              </a:bodyPr>
              <a:lstStyle/>
              <a:p>
                <a:pPr indent="-246888">
                  <a:lnSpc>
                    <a:spcPct val="90000"/>
                  </a:lnSpc>
                  <a:spcAft>
                    <a:spcPts val="600"/>
                  </a:spcAft>
                </a:pPr>
                <a:r>
                  <a:rPr lang="en-US" sz="1600" dirty="0"/>
                  <a:t>The unit of mass used in Atlantis is referred to as the </a:t>
                </a:r>
                <a:r>
                  <a:rPr lang="en-US" sz="1600" b="1" dirty="0"/>
                  <a:t>Tenna </a:t>
                </a:r>
                <a:r>
                  <a:rPr lang="en-US" sz="1600" dirty="0"/>
                  <a:t>(plural </a:t>
                </a:r>
                <a:r>
                  <a:rPr lang="en-US" sz="1600" b="1" dirty="0"/>
                  <a:t>Tennae</a:t>
                </a:r>
                <a:r>
                  <a:rPr lang="en-US" sz="1600" dirty="0"/>
                  <a:t>). The name is a derivative of the word </a:t>
                </a:r>
                <a:r>
                  <a:rPr lang="en-US" sz="1600" b="1" dirty="0"/>
                  <a:t>antenna </a:t>
                </a:r>
                <a:r>
                  <a:rPr lang="en-US" sz="1600" dirty="0"/>
                  <a:t>(as in ant-tenna). </a:t>
                </a:r>
              </a:p>
              <a:p>
                <a:pPr indent="-246888">
                  <a:lnSpc>
                    <a:spcPct val="90000"/>
                  </a:lnSpc>
                  <a:spcAft>
                    <a:spcPts val="600"/>
                  </a:spcAft>
                </a:pPr>
                <a:endParaRPr lang="en-US" sz="1600" dirty="0"/>
              </a:p>
              <a:p>
                <a:pPr indent="-246888">
                  <a:lnSpc>
                    <a:spcPct val="90000"/>
                  </a:lnSpc>
                  <a:spcAft>
                    <a:spcPts val="600"/>
                  </a:spcAft>
                </a:pPr>
                <a:r>
                  <a:rPr lang="en-US" sz="1600" dirty="0"/>
                  <a:t>Its capitalization rules follow that of the gram; meaning it is not a proper noun (except within its definition). Its abbreviation is a lower case “t”. </a:t>
                </a:r>
              </a:p>
              <a:p>
                <a:pPr indent="-246888">
                  <a:lnSpc>
                    <a:spcPct val="90000"/>
                  </a:lnSpc>
                  <a:spcAft>
                    <a:spcPts val="600"/>
                  </a:spcAft>
                </a:pPr>
                <a:endParaRPr lang="en-US" sz="1600" dirty="0"/>
              </a:p>
              <a:p>
                <a:pPr indent="-246888">
                  <a:lnSpc>
                    <a:spcPct val="90000"/>
                  </a:lnSpc>
                  <a:spcAft>
                    <a:spcPts val="600"/>
                  </a:spcAft>
                </a:pPr>
                <a:r>
                  <a:rPr lang="en-US" sz="1600" dirty="0"/>
                  <a:t>The tenna scales in the same manner as the gram, and with the same prefixes as well. </a:t>
                </a:r>
              </a:p>
              <a:p>
                <a:pPr indent="-246888">
                  <a:lnSpc>
                    <a:spcPct val="90000"/>
                  </a:lnSpc>
                  <a:spcAft>
                    <a:spcPts val="600"/>
                  </a:spcAft>
                </a:pPr>
                <a:endParaRPr lang="en-US" sz="1600" dirty="0"/>
              </a:p>
              <a:p>
                <a:pPr indent="-246888">
                  <a:lnSpc>
                    <a:spcPct val="90000"/>
                  </a:lnSpc>
                  <a:spcAft>
                    <a:spcPts val="600"/>
                  </a:spcAft>
                </a:pPr>
                <a:r>
                  <a:rPr lang="en-US" sz="1600" dirty="0"/>
                  <a:t>The size of the tenna (as a ratio to the gram) is defined as follows:</a:t>
                </a: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𝑡𝑒𝑛𝑛𝑎</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𝟒</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𝟒𝟓𝟒𝟗𝟖𝟓𝟏𝟗𝟕𝟗𝟓𝟏𝟑</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𝑔𝑟𝑎𝑚𝑠</m:t>
                      </m:r>
                    </m:oMath>
                  </m:oMathPara>
                </a14:m>
                <a:endPar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Cambria Math" panose="02040503050406030204" pitchFamily="18" charset="0"/>
                  <a:cs typeface="+mn-cs"/>
                </a:endParaRPr>
              </a:p>
              <a:p>
                <a:pPr lvl="0" indent="-246888">
                  <a:lnSpc>
                    <a:spcPct val="150000"/>
                  </a:lnSpc>
                  <a:spcAft>
                    <a:spcPts val="600"/>
                  </a:spcAf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1 </m:t>
                      </m:r>
                      <m:r>
                        <a:rPr kumimoji="0" lang="en-US" sz="18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𝑔𝑟𝑎𝑚</m:t>
                      </m:r>
                      <m:r>
                        <a:rPr kumimoji="0" lang="en-US" sz="18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rPr>
                        <m:t>=</m:t>
                      </m:r>
                      <m:r>
                        <a:rPr lang="en-US" b="1" i="1" dirty="0">
                          <a:solidFill>
                            <a:srgbClr val="465562"/>
                          </a:solidFill>
                          <a:latin typeface="Cambria Math" panose="02040503050406030204" pitchFamily="18" charset="0"/>
                        </a:rPr>
                        <m:t>𝟐</m:t>
                      </m:r>
                      <m:r>
                        <a:rPr lang="en-US" b="1" i="1" dirty="0">
                          <a:solidFill>
                            <a:srgbClr val="465562"/>
                          </a:solidFill>
                          <a:latin typeface="Cambria Math" panose="02040503050406030204" pitchFamily="18" charset="0"/>
                        </a:rPr>
                        <m:t>.</m:t>
                      </m:r>
                      <m:r>
                        <a:rPr lang="en-US" b="1" i="1" dirty="0">
                          <a:solidFill>
                            <a:srgbClr val="465562"/>
                          </a:solidFill>
                          <a:latin typeface="Cambria Math" panose="02040503050406030204" pitchFamily="18" charset="0"/>
                        </a:rPr>
                        <m:t>𝟐𝟒𝟒𝟔𝟕𝟔𝟑𝟔𝟗𝟒𝟐𝟗𝟔</m:t>
                      </m:r>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800" b="0" i="1" u="none" strike="noStrike" kern="1200" cap="none" spc="0" normalizeH="0" baseline="0" noProof="0">
                              <a:ln>
                                <a:noFill/>
                              </a:ln>
                              <a:solidFill>
                                <a:srgbClr val="465562"/>
                              </a:solidFill>
                              <a:effectLst/>
                              <a:uLnTx/>
                              <a:uFillTx/>
                              <a:latin typeface="Cambria Math" panose="02040503050406030204" pitchFamily="18" charset="0"/>
                              <a:ea typeface="Cambria Math" panose="02040503050406030204" pitchFamily="18" charset="0"/>
                              <a:cs typeface="+mn-cs"/>
                            </a:rPr>
                            <m:t>0  </m:t>
                          </m:r>
                        </m:sup>
                      </m:sSup>
                      <m:r>
                        <a:rPr kumimoji="0" lang="en-US" sz="1800" b="0" i="1" u="none" strike="noStrike" kern="1200" cap="none" spc="0" normalizeH="0" baseline="0" noProof="0" smtClean="0">
                          <a:ln>
                            <a:noFill/>
                          </a:ln>
                          <a:solidFill>
                            <a:srgbClr val="465562"/>
                          </a:solidFill>
                          <a:effectLst/>
                          <a:uLnTx/>
                          <a:uFillTx/>
                          <a:latin typeface="Cambria Math" panose="02040503050406030204" pitchFamily="18" charset="0"/>
                          <a:ea typeface="Cambria Math" panose="02040503050406030204" pitchFamily="18" charset="0"/>
                          <a:cs typeface="+mn-cs"/>
                        </a:rPr>
                        <m:t>𝑡𝑒𝑛𝑛𝑎𝑒</m:t>
                      </m:r>
                    </m:oMath>
                  </m:oMathPara>
                </a14:m>
                <a:endParaRPr kumimoji="0" lang="en-US" sz="16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indent="-246888">
                  <a:lnSpc>
                    <a:spcPct val="150000"/>
                  </a:lnSpc>
                  <a:spcAft>
                    <a:spcPts val="600"/>
                  </a:spcAft>
                </a:pPr>
                <a:endParaRPr lang="en-US" sz="1600" i="1" dirty="0">
                  <a:latin typeface="Cambria Math" panose="02040503050406030204" pitchFamily="18" charset="0"/>
                </a:endParaRPr>
              </a:p>
              <a:p>
                <a:pPr indent="-246888">
                  <a:lnSpc>
                    <a:spcPct val="90000"/>
                  </a:lnSpc>
                  <a:spcAft>
                    <a:spcPts val="600"/>
                  </a:spcAft>
                </a:pPr>
                <a:endParaRPr lang="en-US" sz="1200" b="0" i="1"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93436" y="1600200"/>
                <a:ext cx="5415376" cy="5105400"/>
              </a:xfrm>
              <a:prstGeom prst="rect">
                <a:avLst/>
              </a:prstGeom>
              <a:blipFill>
                <a:blip r:embed="rId2"/>
                <a:stretch>
                  <a:fillRect l="-562" t="-836" r="-2137"/>
                </a:stretch>
              </a:blipFill>
            </p:spPr>
            <p:txBody>
              <a:bodyPr/>
              <a:lstStyle/>
              <a:p>
                <a:r>
                  <a:rPr lang="en-US">
                    <a:noFill/>
                  </a:rPr>
                  <a:t> </a:t>
                </a:r>
              </a:p>
            </p:txBody>
          </p:sp>
        </mc:Fallback>
      </mc:AlternateContent>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8" name="Title 12">
            <a:extLst>
              <a:ext uri="{FF2B5EF4-FFF2-40B4-BE49-F238E27FC236}">
                <a16:creationId xmlns:a16="http://schemas.microsoft.com/office/drawing/2014/main" id="{6D0D5E4D-5C20-4CD3-82D3-D654B2C78AFE}"/>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Tenna Defined</a:t>
            </a:r>
          </a:p>
        </p:txBody>
      </p:sp>
      <p:graphicFrame>
        <p:nvGraphicFramePr>
          <p:cNvPr id="19" name="Table 18">
            <a:extLst>
              <a:ext uri="{FF2B5EF4-FFF2-40B4-BE49-F238E27FC236}">
                <a16:creationId xmlns:a16="http://schemas.microsoft.com/office/drawing/2014/main" id="{39DEDFA5-7FCF-4AED-822D-E1CBCD239A9C}"/>
              </a:ext>
            </a:extLst>
          </p:cNvPr>
          <p:cNvGraphicFramePr>
            <a:graphicFrameLocks noGrp="1"/>
          </p:cNvGraphicFramePr>
          <p:nvPr>
            <p:extLst>
              <p:ext uri="{D42A27DB-BD31-4B8C-83A1-F6EECF244321}">
                <p14:modId xmlns:p14="http://schemas.microsoft.com/office/powerpoint/2010/main" val="842792921"/>
              </p:ext>
            </p:extLst>
          </p:nvPr>
        </p:nvGraphicFramePr>
        <p:xfrm>
          <a:off x="7314483" y="1661160"/>
          <a:ext cx="4062623" cy="4053840"/>
        </p:xfrm>
        <a:graphic>
          <a:graphicData uri="http://schemas.openxmlformats.org/drawingml/2006/table">
            <a:tbl>
              <a:tblPr firstRow="1">
                <a:tableStyleId>{073A0DAA-6AF3-43AB-8588-CEC1D06C72B9}</a:tableStyleId>
              </a:tblPr>
              <a:tblGrid>
                <a:gridCol w="1019781">
                  <a:extLst>
                    <a:ext uri="{9D8B030D-6E8A-4147-A177-3AD203B41FA5}">
                      <a16:colId xmlns:a16="http://schemas.microsoft.com/office/drawing/2014/main" val="2907607696"/>
                    </a:ext>
                  </a:extLst>
                </a:gridCol>
                <a:gridCol w="724685">
                  <a:extLst>
                    <a:ext uri="{9D8B030D-6E8A-4147-A177-3AD203B41FA5}">
                      <a16:colId xmlns:a16="http://schemas.microsoft.com/office/drawing/2014/main" val="1250092065"/>
                    </a:ext>
                  </a:extLst>
                </a:gridCol>
                <a:gridCol w="1422572">
                  <a:extLst>
                    <a:ext uri="{9D8B030D-6E8A-4147-A177-3AD203B41FA5}">
                      <a16:colId xmlns:a16="http://schemas.microsoft.com/office/drawing/2014/main" val="3274070987"/>
                    </a:ext>
                  </a:extLst>
                </a:gridCol>
                <a:gridCol w="895585">
                  <a:extLst>
                    <a:ext uri="{9D8B030D-6E8A-4147-A177-3AD203B41FA5}">
                      <a16:colId xmlns:a16="http://schemas.microsoft.com/office/drawing/2014/main" val="2487330681"/>
                    </a:ext>
                  </a:extLst>
                </a:gridCol>
              </a:tblGrid>
              <a:tr h="289560">
                <a:tc>
                  <a:txBody>
                    <a:bodyPr/>
                    <a:lstStyle/>
                    <a:p>
                      <a:pPr algn="ctr" fontAlgn="t"/>
                      <a:r>
                        <a:rPr lang="en-US" sz="1400" dirty="0">
                          <a:effectLst/>
                        </a:rPr>
                        <a:t>Prefix</a:t>
                      </a:r>
                    </a:p>
                  </a:txBody>
                  <a:tcPr marL="7620" marR="7620" marT="7620" marB="7620"/>
                </a:tc>
                <a:tc>
                  <a:txBody>
                    <a:bodyPr/>
                    <a:lstStyle/>
                    <a:p>
                      <a:pPr algn="ctr" fontAlgn="t"/>
                      <a:r>
                        <a:rPr lang="en-US" sz="1400" dirty="0">
                          <a:effectLst/>
                        </a:rPr>
                        <a:t>Symbol</a:t>
                      </a:r>
                    </a:p>
                  </a:txBody>
                  <a:tcPr marL="7620" marR="7620" marT="7620" marB="7620"/>
                </a:tc>
                <a:tc>
                  <a:txBody>
                    <a:bodyPr/>
                    <a:lstStyle/>
                    <a:p>
                      <a:pPr algn="ctr" fontAlgn="t"/>
                      <a:r>
                        <a:rPr lang="en-US" sz="1400" dirty="0">
                          <a:effectLst/>
                        </a:rPr>
                        <a:t>Factor</a:t>
                      </a:r>
                    </a:p>
                  </a:txBody>
                  <a:tcPr marL="7620" marR="7620" marT="7620" marB="7620"/>
                </a:tc>
                <a:tc>
                  <a:txBody>
                    <a:bodyPr/>
                    <a:lstStyle/>
                    <a:p>
                      <a:pPr algn="ctr" fontAlgn="t"/>
                      <a:r>
                        <a:rPr lang="en-US" sz="1400" dirty="0">
                          <a:effectLst/>
                        </a:rPr>
                        <a:t>Power</a:t>
                      </a:r>
                    </a:p>
                  </a:txBody>
                  <a:tcPr marL="7620" marR="7620" marT="7620" marB="7620"/>
                </a:tc>
                <a:extLst>
                  <a:ext uri="{0D108BD9-81ED-4DB2-BD59-A6C34878D82A}">
                    <a16:rowId xmlns:a16="http://schemas.microsoft.com/office/drawing/2014/main" val="3679844859"/>
                  </a:ext>
                </a:extLst>
              </a:tr>
              <a:tr h="289560">
                <a:tc>
                  <a:txBody>
                    <a:bodyPr/>
                    <a:lstStyle/>
                    <a:p>
                      <a:pPr algn="ctr" fontAlgn="t"/>
                      <a:r>
                        <a:rPr lang="en-US" sz="1400" dirty="0">
                          <a:effectLst/>
                        </a:rPr>
                        <a:t>tera</a:t>
                      </a:r>
                    </a:p>
                  </a:txBody>
                  <a:tcPr marL="7620" marR="7620" marT="7620" marB="7620"/>
                </a:tc>
                <a:tc>
                  <a:txBody>
                    <a:bodyPr/>
                    <a:lstStyle/>
                    <a:p>
                      <a:pPr algn="ctr" fontAlgn="t"/>
                      <a:r>
                        <a:rPr lang="en-US" sz="1400" dirty="0">
                          <a:effectLst/>
                        </a:rPr>
                        <a:t>T</a:t>
                      </a:r>
                    </a:p>
                  </a:txBody>
                  <a:tcPr marL="7620" marR="7620" marT="7620" marB="7620"/>
                </a:tc>
                <a:tc>
                  <a:txBody>
                    <a:bodyPr/>
                    <a:lstStyle/>
                    <a:p>
                      <a:pPr algn="r" fontAlgn="t"/>
                      <a:r>
                        <a:rPr lang="en-US" sz="1400" dirty="0">
                          <a:effectLst/>
                        </a:rPr>
                        <a:t>1000000000000</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342142298"/>
                  </a:ext>
                </a:extLst>
              </a:tr>
              <a:tr h="289560">
                <a:tc>
                  <a:txBody>
                    <a:bodyPr/>
                    <a:lstStyle/>
                    <a:p>
                      <a:pPr algn="ctr" fontAlgn="t"/>
                      <a:r>
                        <a:rPr lang="en-US" sz="1400" dirty="0">
                          <a:effectLst/>
                        </a:rPr>
                        <a:t>giga</a:t>
                      </a:r>
                    </a:p>
                  </a:txBody>
                  <a:tcPr marL="7620" marR="7620" marT="7620" marB="7620"/>
                </a:tc>
                <a:tc>
                  <a:txBody>
                    <a:bodyPr/>
                    <a:lstStyle/>
                    <a:p>
                      <a:pPr algn="ctr" fontAlgn="t"/>
                      <a:r>
                        <a:rPr lang="en-US" sz="1400" dirty="0">
                          <a:effectLst/>
                        </a:rPr>
                        <a:t>G</a:t>
                      </a:r>
                    </a:p>
                  </a:txBody>
                  <a:tcPr marL="7620" marR="7620" marT="7620" marB="7620"/>
                </a:tc>
                <a:tc>
                  <a:txBody>
                    <a:bodyPr/>
                    <a:lstStyle/>
                    <a:p>
                      <a:pPr algn="r" fontAlgn="t"/>
                      <a:r>
                        <a:rPr lang="en-US" sz="1400" dirty="0">
                          <a:effectLst/>
                        </a:rPr>
                        <a:t>1000000000</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1357250471"/>
                  </a:ext>
                </a:extLst>
              </a:tr>
              <a:tr h="289560">
                <a:tc>
                  <a:txBody>
                    <a:bodyPr/>
                    <a:lstStyle/>
                    <a:p>
                      <a:pPr algn="ctr" fontAlgn="t"/>
                      <a:r>
                        <a:rPr lang="en-US" sz="1400" dirty="0">
                          <a:effectLst/>
                        </a:rPr>
                        <a:t>mega</a:t>
                      </a:r>
                    </a:p>
                  </a:txBody>
                  <a:tcPr marL="7620" marR="7620" marT="7620" marB="7620"/>
                </a:tc>
                <a:tc>
                  <a:txBody>
                    <a:bodyPr/>
                    <a:lstStyle/>
                    <a:p>
                      <a:pPr algn="ctr" fontAlgn="t"/>
                      <a:r>
                        <a:rPr lang="en-US" sz="1400" dirty="0">
                          <a:effectLst/>
                        </a:rPr>
                        <a:t>M</a:t>
                      </a:r>
                    </a:p>
                  </a:txBody>
                  <a:tcPr marL="7620" marR="7620" marT="7620" marB="7620"/>
                </a:tc>
                <a:tc>
                  <a:txBody>
                    <a:bodyPr/>
                    <a:lstStyle/>
                    <a:p>
                      <a:pPr algn="r" fontAlgn="t"/>
                      <a:r>
                        <a:rPr lang="en-US" sz="1400" dirty="0">
                          <a:effectLst/>
                        </a:rPr>
                        <a:t>1000000</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2382503265"/>
                  </a:ext>
                </a:extLst>
              </a:tr>
              <a:tr h="289560">
                <a:tc>
                  <a:txBody>
                    <a:bodyPr/>
                    <a:lstStyle/>
                    <a:p>
                      <a:pPr algn="ctr" fontAlgn="t"/>
                      <a:r>
                        <a:rPr lang="en-US" sz="1400" dirty="0">
                          <a:effectLst/>
                        </a:rPr>
                        <a:t>kilo</a:t>
                      </a:r>
                    </a:p>
                  </a:txBody>
                  <a:tcPr marL="7620" marR="7620" marT="7620" marB="7620"/>
                </a:tc>
                <a:tc>
                  <a:txBody>
                    <a:bodyPr/>
                    <a:lstStyle/>
                    <a:p>
                      <a:pPr algn="ctr" fontAlgn="t"/>
                      <a:r>
                        <a:rPr lang="en-US" sz="1400" dirty="0">
                          <a:effectLst/>
                        </a:rPr>
                        <a:t>k</a:t>
                      </a:r>
                    </a:p>
                  </a:txBody>
                  <a:tcPr marL="7620" marR="7620" marT="7620" marB="7620"/>
                </a:tc>
                <a:tc>
                  <a:txBody>
                    <a:bodyPr/>
                    <a:lstStyle/>
                    <a:p>
                      <a:pPr algn="r" fontAlgn="t"/>
                      <a:r>
                        <a:rPr lang="en-US" sz="1400" dirty="0">
                          <a:effectLst/>
                        </a:rPr>
                        <a:t>1000</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3331205395"/>
                  </a:ext>
                </a:extLst>
              </a:tr>
              <a:tr h="289560">
                <a:tc>
                  <a:txBody>
                    <a:bodyPr/>
                    <a:lstStyle/>
                    <a:p>
                      <a:pPr algn="ctr" fontAlgn="t"/>
                      <a:r>
                        <a:rPr lang="en-US" sz="1400" dirty="0">
                          <a:effectLst/>
                        </a:rPr>
                        <a:t>hecto</a:t>
                      </a:r>
                    </a:p>
                  </a:txBody>
                  <a:tcPr marL="7620" marR="7620" marT="7620" marB="7620"/>
                </a:tc>
                <a:tc>
                  <a:txBody>
                    <a:bodyPr/>
                    <a:lstStyle/>
                    <a:p>
                      <a:pPr algn="ctr" fontAlgn="t"/>
                      <a:r>
                        <a:rPr lang="en-US" sz="1400" dirty="0">
                          <a:effectLst/>
                        </a:rPr>
                        <a:t>h</a:t>
                      </a:r>
                    </a:p>
                  </a:txBody>
                  <a:tcPr marL="7620" marR="7620" marT="7620" marB="7620"/>
                </a:tc>
                <a:tc>
                  <a:txBody>
                    <a:bodyPr/>
                    <a:lstStyle/>
                    <a:p>
                      <a:pPr algn="r" fontAlgn="t"/>
                      <a:r>
                        <a:rPr lang="en-US" sz="1400" dirty="0">
                          <a:effectLst/>
                        </a:rPr>
                        <a:t>100</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2202301943"/>
                  </a:ext>
                </a:extLst>
              </a:tr>
              <a:tr h="289560">
                <a:tc>
                  <a:txBody>
                    <a:bodyPr/>
                    <a:lstStyle/>
                    <a:p>
                      <a:pPr algn="ctr" fontAlgn="t"/>
                      <a:r>
                        <a:rPr lang="en-US" sz="1400" dirty="0">
                          <a:effectLst/>
                        </a:rPr>
                        <a:t>deca</a:t>
                      </a:r>
                    </a:p>
                  </a:txBody>
                  <a:tcPr marL="7620" marR="7620" marT="7620" marB="7620"/>
                </a:tc>
                <a:tc>
                  <a:txBody>
                    <a:bodyPr/>
                    <a:lstStyle/>
                    <a:p>
                      <a:pPr algn="ctr" fontAlgn="t"/>
                      <a:r>
                        <a:rPr lang="en-US" sz="1400" dirty="0">
                          <a:effectLst/>
                        </a:rPr>
                        <a:t>da</a:t>
                      </a:r>
                    </a:p>
                  </a:txBody>
                  <a:tcPr marL="7620" marR="7620" marT="7620" marB="7620"/>
                </a:tc>
                <a:tc>
                  <a:txBody>
                    <a:bodyPr/>
                    <a:lstStyle/>
                    <a:p>
                      <a:pPr algn="r" fontAlgn="t"/>
                      <a:r>
                        <a:rPr lang="en-US" sz="1400" dirty="0">
                          <a:effectLst/>
                        </a:rPr>
                        <a:t>10</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52347176"/>
                  </a:ext>
                </a:extLst>
              </a:tr>
              <a:tr h="289560">
                <a:tc>
                  <a:txBody>
                    <a:bodyPr/>
                    <a:lstStyle/>
                    <a:p>
                      <a:pPr algn="ctr" fontAlgn="t"/>
                      <a:r>
                        <a:rPr lang="en-US" sz="1400" dirty="0">
                          <a:effectLst/>
                        </a:rPr>
                        <a:t>(none)</a:t>
                      </a:r>
                    </a:p>
                  </a:txBody>
                  <a:tcPr marL="7620" marR="7620" marT="7620" marB="7620"/>
                </a:tc>
                <a:tc>
                  <a:txBody>
                    <a:bodyPr/>
                    <a:lstStyle/>
                    <a:p>
                      <a:pPr algn="ctr" fontAlgn="t"/>
                      <a:r>
                        <a:rPr lang="en-US" sz="1400" dirty="0">
                          <a:effectLst/>
                        </a:rPr>
                        <a:t>(none)</a:t>
                      </a:r>
                    </a:p>
                  </a:txBody>
                  <a:tcPr marL="7620" marR="7620" marT="7620" marB="7620"/>
                </a:tc>
                <a:tc>
                  <a:txBody>
                    <a:bodyPr/>
                    <a:lstStyle/>
                    <a:p>
                      <a:pPr algn="ctr" fontAlgn="t"/>
                      <a:r>
                        <a:rPr lang="en-US" sz="1400" dirty="0">
                          <a:effectLst/>
                        </a:rPr>
                        <a:t>1</a:t>
                      </a:r>
                    </a:p>
                  </a:txBody>
                  <a:tcPr marL="7620" marR="7620" marT="7620" marB="7620"/>
                </a:tc>
                <a:tc>
                  <a:txBody>
                    <a:bodyPr/>
                    <a:lstStyle/>
                    <a:p>
                      <a:pPr algn="ctr" fontAlgn="t"/>
                      <a:r>
                        <a:rPr lang="en-US" sz="1400" dirty="0">
                          <a:effectLst/>
                        </a:rPr>
                        <a:t>10</a:t>
                      </a:r>
                      <a:r>
                        <a:rPr lang="en-US" sz="1400" baseline="30000" dirty="0">
                          <a:effectLst/>
                        </a:rPr>
                        <a:t>0</a:t>
                      </a:r>
                      <a:endParaRPr lang="en-US" sz="1400" dirty="0">
                        <a:effectLst/>
                      </a:endParaRPr>
                    </a:p>
                  </a:txBody>
                  <a:tcPr marL="7620" marR="7620" marT="7620" marB="7620"/>
                </a:tc>
                <a:extLst>
                  <a:ext uri="{0D108BD9-81ED-4DB2-BD59-A6C34878D82A}">
                    <a16:rowId xmlns:a16="http://schemas.microsoft.com/office/drawing/2014/main" val="2649408810"/>
                  </a:ext>
                </a:extLst>
              </a:tr>
              <a:tr h="289560">
                <a:tc>
                  <a:txBody>
                    <a:bodyPr/>
                    <a:lstStyle/>
                    <a:p>
                      <a:pPr algn="ctr" fontAlgn="t"/>
                      <a:r>
                        <a:rPr lang="en-US" sz="1400" dirty="0">
                          <a:effectLst/>
                        </a:rPr>
                        <a:t>deci</a:t>
                      </a:r>
                    </a:p>
                  </a:txBody>
                  <a:tcPr marL="7620" marR="7620" marT="7620" marB="7620"/>
                </a:tc>
                <a:tc>
                  <a:txBody>
                    <a:bodyPr/>
                    <a:lstStyle/>
                    <a:p>
                      <a:pPr algn="ctr" fontAlgn="t"/>
                      <a:r>
                        <a:rPr lang="en-US" sz="1400" dirty="0">
                          <a:effectLst/>
                        </a:rPr>
                        <a:t>d</a:t>
                      </a:r>
                    </a:p>
                  </a:txBody>
                  <a:tcPr marL="7620" marR="7620" marT="7620" marB="7620"/>
                </a:tc>
                <a:tc>
                  <a:txBody>
                    <a:bodyPr/>
                    <a:lstStyle/>
                    <a:p>
                      <a:pPr algn="l" fontAlgn="t"/>
                      <a:r>
                        <a:rPr lang="en-US" sz="1400" dirty="0">
                          <a:effectLst/>
                        </a:rPr>
                        <a:t>0.1</a:t>
                      </a:r>
                    </a:p>
                  </a:txBody>
                  <a:tcPr marL="7620" marR="7620" marT="7620" marB="7620"/>
                </a:tc>
                <a:tc>
                  <a:txBody>
                    <a:bodyPr/>
                    <a:lstStyle/>
                    <a:p>
                      <a:pPr algn="ctr" fontAlgn="t"/>
                      <a:r>
                        <a:rPr lang="en-US" sz="1400" dirty="0">
                          <a:effectLst/>
                        </a:rPr>
                        <a:t>10</a:t>
                      </a:r>
                      <a:r>
                        <a:rPr lang="en-US" sz="1400" baseline="30000" dirty="0">
                          <a:effectLst/>
                        </a:rPr>
                        <a:t>−1</a:t>
                      </a:r>
                      <a:endParaRPr lang="en-US" sz="1400" dirty="0">
                        <a:effectLst/>
                      </a:endParaRPr>
                    </a:p>
                  </a:txBody>
                  <a:tcPr marL="7620" marR="7620" marT="7620" marB="7620"/>
                </a:tc>
                <a:extLst>
                  <a:ext uri="{0D108BD9-81ED-4DB2-BD59-A6C34878D82A}">
                    <a16:rowId xmlns:a16="http://schemas.microsoft.com/office/drawing/2014/main" val="987936764"/>
                  </a:ext>
                </a:extLst>
              </a:tr>
              <a:tr h="289560">
                <a:tc>
                  <a:txBody>
                    <a:bodyPr/>
                    <a:lstStyle/>
                    <a:p>
                      <a:pPr algn="ctr" fontAlgn="t"/>
                      <a:r>
                        <a:rPr lang="en-US" sz="1400" dirty="0">
                          <a:effectLst/>
                        </a:rPr>
                        <a:t>centi</a:t>
                      </a:r>
                    </a:p>
                  </a:txBody>
                  <a:tcPr marL="7620" marR="7620" marT="7620" marB="7620"/>
                </a:tc>
                <a:tc>
                  <a:txBody>
                    <a:bodyPr/>
                    <a:lstStyle/>
                    <a:p>
                      <a:pPr algn="ctr" fontAlgn="t"/>
                      <a:r>
                        <a:rPr lang="en-US" sz="1400" dirty="0">
                          <a:effectLst/>
                        </a:rPr>
                        <a:t>c</a:t>
                      </a:r>
                    </a:p>
                  </a:txBody>
                  <a:tcPr marL="7620" marR="7620" marT="7620" marB="7620"/>
                </a:tc>
                <a:tc>
                  <a:txBody>
                    <a:bodyPr/>
                    <a:lstStyle/>
                    <a:p>
                      <a:pPr algn="l" fontAlgn="t"/>
                      <a:r>
                        <a:rPr lang="en-US" sz="1400" dirty="0">
                          <a:effectLst/>
                        </a:rPr>
                        <a:t>0.01</a:t>
                      </a:r>
                    </a:p>
                  </a:txBody>
                  <a:tcPr marL="7620" marR="7620" marT="7620" marB="7620"/>
                </a:tc>
                <a:tc>
                  <a:txBody>
                    <a:bodyPr/>
                    <a:lstStyle/>
                    <a:p>
                      <a:pPr algn="ctr" fontAlgn="t"/>
                      <a:r>
                        <a:rPr lang="en-US" sz="1400" dirty="0">
                          <a:effectLst/>
                        </a:rPr>
                        <a:t>10</a:t>
                      </a:r>
                      <a:r>
                        <a:rPr lang="en-US" sz="1400" baseline="30000" dirty="0">
                          <a:effectLst/>
                        </a:rPr>
                        <a:t>−2</a:t>
                      </a:r>
                      <a:endParaRPr lang="en-US" sz="1400" dirty="0">
                        <a:effectLst/>
                      </a:endParaRPr>
                    </a:p>
                  </a:txBody>
                  <a:tcPr marL="7620" marR="7620" marT="7620" marB="7620"/>
                </a:tc>
                <a:extLst>
                  <a:ext uri="{0D108BD9-81ED-4DB2-BD59-A6C34878D82A}">
                    <a16:rowId xmlns:a16="http://schemas.microsoft.com/office/drawing/2014/main" val="813436726"/>
                  </a:ext>
                </a:extLst>
              </a:tr>
              <a:tr h="289560">
                <a:tc>
                  <a:txBody>
                    <a:bodyPr/>
                    <a:lstStyle/>
                    <a:p>
                      <a:pPr algn="ctr" fontAlgn="t"/>
                      <a:r>
                        <a:rPr lang="en-US" sz="1400" dirty="0">
                          <a:effectLst/>
                        </a:rPr>
                        <a:t>milli</a:t>
                      </a:r>
                    </a:p>
                  </a:txBody>
                  <a:tcPr marL="7620" marR="7620" marT="7620" marB="7620"/>
                </a:tc>
                <a:tc>
                  <a:txBody>
                    <a:bodyPr/>
                    <a:lstStyle/>
                    <a:p>
                      <a:pPr algn="ctr" fontAlgn="t"/>
                      <a:r>
                        <a:rPr lang="en-US" sz="1400" dirty="0">
                          <a:effectLst/>
                        </a:rPr>
                        <a:t>m</a:t>
                      </a:r>
                    </a:p>
                  </a:txBody>
                  <a:tcPr marL="7620" marR="7620" marT="7620" marB="7620"/>
                </a:tc>
                <a:tc>
                  <a:txBody>
                    <a:bodyPr/>
                    <a:lstStyle/>
                    <a:p>
                      <a:pPr algn="l" fontAlgn="t"/>
                      <a:r>
                        <a:rPr lang="en-US" sz="1400" dirty="0">
                          <a:effectLst/>
                        </a:rPr>
                        <a:t>0.001</a:t>
                      </a:r>
                    </a:p>
                  </a:txBody>
                  <a:tcPr marL="7620" marR="7620" marT="7620" marB="7620"/>
                </a:tc>
                <a:tc>
                  <a:txBody>
                    <a:bodyPr/>
                    <a:lstStyle/>
                    <a:p>
                      <a:pPr algn="ctr" fontAlgn="t"/>
                      <a:r>
                        <a:rPr lang="en-US" sz="1400" dirty="0">
                          <a:effectLst/>
                        </a:rPr>
                        <a:t>10</a:t>
                      </a:r>
                      <a:r>
                        <a:rPr lang="en-US" sz="1400" baseline="30000" dirty="0">
                          <a:effectLst/>
                        </a:rPr>
                        <a:t>−3</a:t>
                      </a:r>
                      <a:endParaRPr lang="en-US" sz="1400" dirty="0">
                        <a:effectLst/>
                      </a:endParaRPr>
                    </a:p>
                  </a:txBody>
                  <a:tcPr marL="7620" marR="7620" marT="7620" marB="7620"/>
                </a:tc>
                <a:extLst>
                  <a:ext uri="{0D108BD9-81ED-4DB2-BD59-A6C34878D82A}">
                    <a16:rowId xmlns:a16="http://schemas.microsoft.com/office/drawing/2014/main" val="1181624972"/>
                  </a:ext>
                </a:extLst>
              </a:tr>
              <a:tr h="289560">
                <a:tc>
                  <a:txBody>
                    <a:bodyPr/>
                    <a:lstStyle/>
                    <a:p>
                      <a:pPr algn="ctr" fontAlgn="t"/>
                      <a:r>
                        <a:rPr lang="en-US" sz="1400" dirty="0">
                          <a:effectLst/>
                        </a:rPr>
                        <a:t>micro</a:t>
                      </a:r>
                    </a:p>
                  </a:txBody>
                  <a:tcPr marL="7620" marR="7620" marT="7620" marB="7620"/>
                </a:tc>
                <a:tc>
                  <a:txBody>
                    <a:bodyPr/>
                    <a:lstStyle/>
                    <a:p>
                      <a:pPr algn="ctr" fontAlgn="t"/>
                      <a:r>
                        <a:rPr lang="el-GR" sz="1400">
                          <a:effectLst/>
                        </a:rPr>
                        <a:t>μ</a:t>
                      </a:r>
                    </a:p>
                  </a:txBody>
                  <a:tcPr marL="7620" marR="7620" marT="7620" marB="7620"/>
                </a:tc>
                <a:tc>
                  <a:txBody>
                    <a:bodyPr/>
                    <a:lstStyle/>
                    <a:p>
                      <a:pPr algn="l" fontAlgn="t"/>
                      <a:r>
                        <a:rPr lang="en-US" sz="1400" dirty="0">
                          <a:effectLst/>
                        </a:rPr>
                        <a:t>0.000001</a:t>
                      </a:r>
                    </a:p>
                  </a:txBody>
                  <a:tcPr marL="7620" marR="7620" marT="7620" marB="7620"/>
                </a:tc>
                <a:tc>
                  <a:txBody>
                    <a:bodyPr/>
                    <a:lstStyle/>
                    <a:p>
                      <a:pPr algn="ctr" fontAlgn="t"/>
                      <a:r>
                        <a:rPr lang="en-US" sz="1400" dirty="0">
                          <a:effectLst/>
                        </a:rPr>
                        <a:t>10</a:t>
                      </a:r>
                      <a:r>
                        <a:rPr lang="en-US" sz="1400" baseline="30000" dirty="0">
                          <a:effectLst/>
                        </a:rPr>
                        <a:t>−6</a:t>
                      </a:r>
                      <a:endParaRPr lang="en-US" sz="1400" dirty="0">
                        <a:effectLst/>
                      </a:endParaRPr>
                    </a:p>
                  </a:txBody>
                  <a:tcPr marL="7620" marR="7620" marT="7620" marB="7620"/>
                </a:tc>
                <a:extLst>
                  <a:ext uri="{0D108BD9-81ED-4DB2-BD59-A6C34878D82A}">
                    <a16:rowId xmlns:a16="http://schemas.microsoft.com/office/drawing/2014/main" val="4091924499"/>
                  </a:ext>
                </a:extLst>
              </a:tr>
              <a:tr h="289560">
                <a:tc>
                  <a:txBody>
                    <a:bodyPr/>
                    <a:lstStyle/>
                    <a:p>
                      <a:pPr algn="ctr" fontAlgn="t"/>
                      <a:r>
                        <a:rPr lang="en-US" sz="1400" dirty="0">
                          <a:effectLst/>
                        </a:rPr>
                        <a:t>nano</a:t>
                      </a:r>
                    </a:p>
                  </a:txBody>
                  <a:tcPr marL="7620" marR="7620" marT="7620" marB="7620"/>
                </a:tc>
                <a:tc>
                  <a:txBody>
                    <a:bodyPr/>
                    <a:lstStyle/>
                    <a:p>
                      <a:pPr algn="ctr" fontAlgn="t"/>
                      <a:r>
                        <a:rPr lang="en-US" sz="1400" dirty="0">
                          <a:effectLst/>
                        </a:rPr>
                        <a:t>n</a:t>
                      </a:r>
                    </a:p>
                  </a:txBody>
                  <a:tcPr marL="7620" marR="7620" marT="7620" marB="7620"/>
                </a:tc>
                <a:tc>
                  <a:txBody>
                    <a:bodyPr/>
                    <a:lstStyle/>
                    <a:p>
                      <a:pPr algn="l" fontAlgn="t"/>
                      <a:r>
                        <a:rPr lang="en-US" sz="1400" dirty="0">
                          <a:effectLst/>
                        </a:rPr>
                        <a:t>0.000000001</a:t>
                      </a:r>
                    </a:p>
                  </a:txBody>
                  <a:tcPr marL="7620" marR="7620" marT="7620" marB="7620"/>
                </a:tc>
                <a:tc>
                  <a:txBody>
                    <a:bodyPr/>
                    <a:lstStyle/>
                    <a:p>
                      <a:pPr algn="ctr" fontAlgn="t"/>
                      <a:r>
                        <a:rPr lang="en-US" sz="1400" dirty="0">
                          <a:effectLst/>
                        </a:rPr>
                        <a:t>10</a:t>
                      </a:r>
                      <a:r>
                        <a:rPr lang="en-US" sz="1400" baseline="30000" dirty="0">
                          <a:effectLst/>
                        </a:rPr>
                        <a:t>−9</a:t>
                      </a:r>
                      <a:endParaRPr lang="en-US" sz="1400" dirty="0">
                        <a:effectLst/>
                      </a:endParaRPr>
                    </a:p>
                  </a:txBody>
                  <a:tcPr marL="7620" marR="7620" marT="7620" marB="7620"/>
                </a:tc>
                <a:extLst>
                  <a:ext uri="{0D108BD9-81ED-4DB2-BD59-A6C34878D82A}">
                    <a16:rowId xmlns:a16="http://schemas.microsoft.com/office/drawing/2014/main" val="2037281549"/>
                  </a:ext>
                </a:extLst>
              </a:tr>
              <a:tr h="289560">
                <a:tc>
                  <a:txBody>
                    <a:bodyPr/>
                    <a:lstStyle/>
                    <a:p>
                      <a:pPr algn="ctr" fontAlgn="t"/>
                      <a:r>
                        <a:rPr lang="en-US" sz="1400" dirty="0">
                          <a:effectLst/>
                        </a:rPr>
                        <a:t>pico</a:t>
                      </a:r>
                    </a:p>
                  </a:txBody>
                  <a:tcPr marL="7620" marR="7620" marT="7620" marB="7620"/>
                </a:tc>
                <a:tc>
                  <a:txBody>
                    <a:bodyPr/>
                    <a:lstStyle/>
                    <a:p>
                      <a:pPr algn="ctr" fontAlgn="t"/>
                      <a:r>
                        <a:rPr lang="en-US" sz="1400" dirty="0">
                          <a:effectLst/>
                        </a:rPr>
                        <a:t>p</a:t>
                      </a:r>
                    </a:p>
                  </a:txBody>
                  <a:tcPr marL="7620" marR="7620" marT="7620" marB="7620"/>
                </a:tc>
                <a:tc>
                  <a:txBody>
                    <a:bodyPr/>
                    <a:lstStyle/>
                    <a:p>
                      <a:pPr algn="l" fontAlgn="t"/>
                      <a:r>
                        <a:rPr lang="en-US" sz="1400" dirty="0">
                          <a:effectLst/>
                        </a:rPr>
                        <a:t>0.000000000001</a:t>
                      </a:r>
                    </a:p>
                  </a:txBody>
                  <a:tcPr marL="7620" marR="7620" marT="7620" marB="7620"/>
                </a:tc>
                <a:tc>
                  <a:txBody>
                    <a:bodyPr/>
                    <a:lstStyle/>
                    <a:p>
                      <a:pPr algn="ctr" fontAlgn="t"/>
                      <a:r>
                        <a:rPr lang="en-US" sz="1400" dirty="0">
                          <a:effectLst/>
                        </a:rPr>
                        <a:t>10</a:t>
                      </a:r>
                      <a:r>
                        <a:rPr lang="en-US" sz="1400" baseline="30000" dirty="0">
                          <a:effectLst/>
                        </a:rPr>
                        <a:t>−12</a:t>
                      </a:r>
                      <a:endParaRPr lang="en-US" sz="1400" dirty="0">
                        <a:effectLst/>
                      </a:endParaRPr>
                    </a:p>
                  </a:txBody>
                  <a:tcPr marL="7620" marR="7620" marT="7620" marB="7620"/>
                </a:tc>
                <a:extLst>
                  <a:ext uri="{0D108BD9-81ED-4DB2-BD59-A6C34878D82A}">
                    <a16:rowId xmlns:a16="http://schemas.microsoft.com/office/drawing/2014/main" val="1795917629"/>
                  </a:ext>
                </a:extLst>
              </a:tr>
            </a:tbl>
          </a:graphicData>
        </a:graphic>
      </p:graphicFrame>
      <p:sp>
        <p:nvSpPr>
          <p:cNvPr id="20" name="TextBox 19">
            <a:extLst>
              <a:ext uri="{FF2B5EF4-FFF2-40B4-BE49-F238E27FC236}">
                <a16:creationId xmlns:a16="http://schemas.microsoft.com/office/drawing/2014/main" id="{8E2F2382-97F4-49C0-8E9C-3B84FAAC7EB6}"/>
              </a:ext>
            </a:extLst>
          </p:cNvPr>
          <p:cNvSpPr txBox="1"/>
          <p:nvPr/>
        </p:nvSpPr>
        <p:spPr>
          <a:xfrm>
            <a:off x="7312895" y="5787320"/>
            <a:ext cx="4062623" cy="480131"/>
          </a:xfrm>
          <a:prstGeom prst="rect">
            <a:avLst/>
          </a:prstGeom>
          <a:noFill/>
        </p:spPr>
        <p:txBody>
          <a:bodyPr wrap="square">
            <a:spAutoFit/>
          </a:bodyPr>
          <a:lstStyle/>
          <a:p>
            <a:pPr indent="-246888">
              <a:lnSpc>
                <a:spcPct val="90000"/>
              </a:lnSpc>
              <a:spcAft>
                <a:spcPts val="600"/>
              </a:spcAft>
            </a:pPr>
            <a:r>
              <a:rPr lang="en-US" sz="1400" dirty="0"/>
              <a:t>The table above lists the prefixes and factor values used when scaling the tenna.</a:t>
            </a:r>
          </a:p>
        </p:txBody>
      </p:sp>
    </p:spTree>
    <p:extLst>
      <p:ext uri="{BB962C8B-B14F-4D97-AF65-F5344CB8AC3E}">
        <p14:creationId xmlns:p14="http://schemas.microsoft.com/office/powerpoint/2010/main" val="25796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828800"/>
                <a:ext cx="6858000" cy="4678204"/>
              </a:xfrm>
              <a:prstGeom prst="rect">
                <a:avLst/>
              </a:prstGeom>
              <a:noFill/>
            </p:spPr>
            <p:txBody>
              <a:bodyPr wrap="square" rtlCol="0">
                <a:spAutoFit/>
              </a:bodyPr>
              <a:lstStyle/>
              <a:p>
                <a:pPr algn="ctr"/>
                <a:r>
                  <a:rPr lang="en-US" sz="2800" b="1" dirty="0"/>
                  <a:t>Circumference</a:t>
                </a:r>
                <a:endParaRPr lang="en-US" sz="2000" b="1" dirty="0"/>
              </a:p>
              <a:p>
                <a:endParaRPr lang="en-US" sz="2000" dirty="0"/>
              </a:p>
              <a:p>
                <a:r>
                  <a:rPr lang="en-US" sz="2000" dirty="0"/>
                  <a:t>In geometry, the circumference (</a:t>
                </a:r>
                <a:r>
                  <a:rPr lang="en-US" sz="2000" b="1" dirty="0"/>
                  <a:t>C</a:t>
                </a:r>
                <a:r>
                  <a:rPr lang="en-US" sz="2000" dirty="0"/>
                  <a:t>) (from Latin </a:t>
                </a:r>
                <a:r>
                  <a:rPr lang="en-US" sz="2000" i="1" dirty="0"/>
                  <a:t>circumferens</a:t>
                </a:r>
                <a:r>
                  <a:rPr lang="en-US" sz="2000" dirty="0"/>
                  <a:t>, meaning "carrying around") is the perimeter length of a circle or ellipse. I.e., It is the length around the outside of a circle.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=2∗</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𝑅</m:t>
                      </m:r>
                    </m:oMath>
                  </m:oMathPara>
                </a14:m>
                <a:endParaRPr lang="en-US" sz="2000" dirty="0"/>
              </a:p>
              <a:p>
                <a:pPr algn="ctr"/>
                <a:r>
                  <a:rPr lang="en-US" dirty="0"/>
                  <a:t>or</a:t>
                </a:r>
                <a:endParaRPr lang="en-US" sz="2000" dirty="0"/>
              </a:p>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𝐶</m:t>
                      </m:r>
                      <m:r>
                        <a:rPr lang="en-US" sz="4400" b="0" i="1" smtClean="0">
                          <a:latin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𝜋</m:t>
                      </m:r>
                      <m:r>
                        <a:rPr lang="en-US" sz="4400" b="0" i="1" smtClean="0">
                          <a:latin typeface="Cambria Math" panose="02040503050406030204" pitchFamily="18" charset="0"/>
                          <a:ea typeface="Cambria Math" panose="02040503050406030204" pitchFamily="18" charset="0"/>
                        </a:rPr>
                        <m:t>∗</m:t>
                      </m:r>
                      <m:r>
                        <a:rPr lang="en-US" sz="4400" b="0" i="1" smtClean="0">
                          <a:latin typeface="Cambria Math" panose="02040503050406030204" pitchFamily="18" charset="0"/>
                          <a:ea typeface="Cambria Math" panose="02040503050406030204" pitchFamily="18" charset="0"/>
                        </a:rPr>
                        <m:t>𝐷</m:t>
                      </m:r>
                    </m:oMath>
                  </m:oMathPara>
                </a14:m>
                <a:endParaRPr lang="en-US" sz="44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828800"/>
                <a:ext cx="6858000" cy="4678204"/>
              </a:xfrm>
              <a:prstGeom prst="rect">
                <a:avLst/>
              </a:prstGeom>
              <a:blipFill>
                <a:blip r:embed="rId2"/>
                <a:stretch>
                  <a:fillRect l="-889" t="-1304" r="-195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1E1DA-3780-47A2-B0E4-CE2C45A6F5C5}"/>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https://en.wikipedia.org/wiki/Circumference</a:t>
            </a:r>
            <a:endParaRPr lang="en-US" sz="1200" dirty="0"/>
          </a:p>
        </p:txBody>
      </p:sp>
    </p:spTree>
    <p:extLst>
      <p:ext uri="{BB962C8B-B14F-4D97-AF65-F5344CB8AC3E}">
        <p14:creationId xmlns:p14="http://schemas.microsoft.com/office/powerpoint/2010/main" val="279180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714183"/>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As the name implies, the </a:t>
                </a:r>
                <a:r>
                  <a:rPr lang="en-US" sz="1600" b="1" dirty="0">
                    <a:latin typeface="Euphemia (Body)"/>
                  </a:rPr>
                  <a:t>sacred cubit </a:t>
                </a:r>
                <a:r>
                  <a:rPr lang="en-US" sz="1600" dirty="0">
                    <a:latin typeface="Euphemia (Body)"/>
                  </a:rPr>
                  <a:t>is related to the “common” cubit used primarily by the Sumerians, Egyptians and Israelites. </a:t>
                </a:r>
              </a:p>
              <a:p>
                <a:pPr indent="-246888">
                  <a:lnSpc>
                    <a:spcPct val="90000"/>
                  </a:lnSpc>
                  <a:spcAft>
                    <a:spcPts val="600"/>
                  </a:spcAft>
                </a:pPr>
                <a:endParaRPr lang="en-US" sz="1600" b="1" i="1" dirty="0">
                  <a:latin typeface="Euphemia (Body)"/>
                </a:endParaRPr>
              </a:p>
              <a:p>
                <a:pPr indent="-246888">
                  <a:lnSpc>
                    <a:spcPct val="90000"/>
                  </a:lnSpc>
                  <a:spcAft>
                    <a:spcPts val="600"/>
                  </a:spcAft>
                </a:pPr>
                <a:r>
                  <a:rPr lang="en-US" sz="1600" dirty="0">
                    <a:latin typeface="Euphemia (Body)"/>
                  </a:rPr>
                  <a:t>The cubit is based on the distance from the elbow to the middle finger (of a human).  This measurement was usually taken directly from a Pharoah or a King. </a:t>
                </a:r>
              </a:p>
              <a:p>
                <a:pPr indent="-246888">
                  <a:lnSpc>
                    <a:spcPct val="90000"/>
                  </a:lnSpc>
                  <a:spcAft>
                    <a:spcPts val="600"/>
                  </a:spcAft>
                </a:pPr>
                <a:endParaRPr lang="en-US" sz="1600" b="0" i="1" dirty="0">
                  <a:latin typeface="Euphemia (Body)"/>
                  <a:ea typeface="Cambria Math" panose="02040503050406030204" pitchFamily="18" charset="0"/>
                </a:endParaRPr>
              </a:p>
              <a:p>
                <a:pPr indent="-246888">
                  <a:lnSpc>
                    <a:spcPct val="90000"/>
                  </a:lnSpc>
                  <a:spcAft>
                    <a:spcPts val="600"/>
                  </a:spcAft>
                </a:pPr>
                <a:r>
                  <a:rPr lang="en-US" sz="1600" dirty="0">
                    <a:latin typeface="Euphemia (Body)"/>
                  </a:rPr>
                  <a:t>The ratio of this distance (from the elbow to the middle finger) on a person to their height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inferred/calculated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400" b="0" i="1"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714183"/>
              </a:xfrm>
              <a:prstGeom prst="rect">
                <a:avLst/>
              </a:prstGeom>
              <a:blipFill>
                <a:blip r:embed="rId2"/>
                <a:stretch>
                  <a:fillRect l="-312" t="-906" r="-118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The Measure of a Human: The Cubit</a:t>
            </a:r>
          </a:p>
        </p:txBody>
      </p:sp>
      <p:pic>
        <p:nvPicPr>
          <p:cNvPr id="3076" name="Picture 4">
            <a:extLst>
              <a:ext uri="{FF2B5EF4-FFF2-40B4-BE49-F238E27FC236}">
                <a16:creationId xmlns:a16="http://schemas.microsoft.com/office/drawing/2014/main" id="{08B090C8-C6BF-440D-B977-9760199C9C0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329605" y="4760689"/>
            <a:ext cx="3581400" cy="164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67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Deriving the Ant: Notes</a:t>
            </a:r>
          </a:p>
        </p:txBody>
      </p:sp>
      <p:sp>
        <p:nvSpPr>
          <p:cNvPr id="11" name="Title 12">
            <a:extLst>
              <a:ext uri="{FF2B5EF4-FFF2-40B4-BE49-F238E27FC236}">
                <a16:creationId xmlns:a16="http://schemas.microsoft.com/office/drawing/2014/main" id="{1C5FC0B3-4271-43D5-9ACD-434065964318}"/>
              </a:ext>
            </a:extLst>
          </p:cNvPr>
          <p:cNvSpPr txBox="1">
            <a:spLocks/>
          </p:cNvSpPr>
          <p:nvPr/>
        </p:nvSpPr>
        <p:spPr>
          <a:xfrm>
            <a:off x="1563272" y="1223426"/>
            <a:ext cx="9782800" cy="674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endParaRPr kumimoji="0" lang="en-US" sz="16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332E9B-316C-42D3-9EF3-4AB9A9BB67D6}"/>
                  </a:ext>
                </a:extLst>
              </p:cNvPr>
              <p:cNvSpPr txBox="1"/>
              <p:nvPr/>
            </p:nvSpPr>
            <p:spPr>
              <a:xfrm>
                <a:off x="1563272" y="1686616"/>
                <a:ext cx="9782800" cy="4870959"/>
              </a:xfrm>
              <a:prstGeom prst="rect">
                <a:avLst/>
              </a:prstGeom>
            </p:spPr>
            <p:txBody>
              <a:bodyPr vert="horz" lIns="91440" tIns="45720" rIns="91440" bIns="45720" rtlCol="0">
                <a:noAutofit/>
              </a:bodyPr>
              <a:lstStyle/>
              <a:p>
                <a:pPr indent="-246888">
                  <a:lnSpc>
                    <a:spcPct val="90000"/>
                  </a:lnSpc>
                  <a:spcAft>
                    <a:spcPts val="600"/>
                  </a:spcAft>
                </a:pPr>
                <a:r>
                  <a:rPr lang="en-US" sz="1600" dirty="0">
                    <a:latin typeface="Euphemia (Body)"/>
                  </a:rPr>
                  <a:t>The ratio of the distance “from the elbow to the middle finger” and the “height” of a human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latin typeface="Euphemia (Body)"/>
                  </a:rPr>
                  <a:t>. </a:t>
                </a:r>
              </a:p>
              <a:p>
                <a:pPr indent="-246888">
                  <a:lnSpc>
                    <a:spcPct val="90000"/>
                  </a:lnSpc>
                  <a:spcAft>
                    <a:spcPts val="600"/>
                  </a:spcAft>
                </a:pPr>
                <a:endParaRPr lang="en-US" sz="1600" dirty="0">
                  <a:latin typeface="Euphemia (Body)"/>
                </a:endParaRPr>
              </a:p>
              <a:p>
                <a:pPr indent="-246888">
                  <a:lnSpc>
                    <a:spcPct val="90000"/>
                  </a:lnSpc>
                  <a:spcAft>
                    <a:spcPts val="600"/>
                  </a:spcAft>
                </a:pPr>
                <a:r>
                  <a:rPr lang="en-US" sz="1600" dirty="0">
                    <a:latin typeface="Euphemia (Body)"/>
                  </a:rPr>
                  <a:t>So, if the length from the elbow to the middle finger on a person (or a group of people) is known, the height of that person (or persons) can be calculated by multiplying the subject cubit size by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oMath>
                </a14:m>
                <a:r>
                  <a:rPr lang="en-US" sz="1600" dirty="0">
                    <a:latin typeface="Euphemia (Body)"/>
                  </a:rPr>
                  <a: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Recall that the size of the </a:t>
                </a:r>
                <a:r>
                  <a:rPr lang="en-US" sz="1600" b="1" dirty="0">
                    <a:latin typeface="Euphemia (Body)"/>
                    <a:ea typeface="Cambria Math" panose="02040503050406030204" pitchFamily="18" charset="0"/>
                  </a:rPr>
                  <a:t>sacred cubit </a:t>
                </a:r>
                <a:r>
                  <a:rPr lang="en-US" sz="1600" dirty="0">
                    <a:latin typeface="Euphemia (Body)"/>
                    <a:ea typeface="Cambria Math" panose="02040503050406030204" pitchFamily="18" charset="0"/>
                  </a:rPr>
                  <a:t>is exactly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oMath>
                </a14:m>
                <a:r>
                  <a:rPr lang="en-US" sz="1600" dirty="0">
                    <a:latin typeface="Euphemia (Body)"/>
                    <a:ea typeface="Cambria Math" panose="02040503050406030204" pitchFamily="18" charset="0"/>
                  </a:rPr>
                  <a:t> pyramid inches. And the pyramid inch is equal to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𝟎𝟎𝟏𝟎𝟔</m:t>
                    </m:r>
                  </m:oMath>
                </a14:m>
                <a:r>
                  <a:rPr lang="en-US" sz="1600" dirty="0">
                    <a:latin typeface="Euphemia (Body)"/>
                    <a:ea typeface="Cambria Math" panose="02040503050406030204" pitchFamily="18" charset="0"/>
                  </a:rPr>
                  <a:t> imperial inches. </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r>
                  <a:rPr lang="en-US" sz="1600" dirty="0">
                    <a:latin typeface="Euphemia (Body)"/>
                    <a:ea typeface="Cambria Math" panose="02040503050406030204" pitchFamily="18" charset="0"/>
                  </a:rPr>
                  <a:t>Therefore, a human with measurements close to that of the sacred cubit would be approximately </a:t>
                </a:r>
                <a14:m>
                  <m:oMath xmlns:m="http://schemas.openxmlformats.org/officeDocument/2006/math">
                    <m:r>
                      <a:rPr lang="en-US" b="1" i="1" dirty="0" smtClean="0">
                        <a:latin typeface="Cambria Math" panose="02040503050406030204" pitchFamily="18" charset="0"/>
                        <a:ea typeface="Cambria Math" panose="02040503050406030204" pitchFamily="18" charset="0"/>
                      </a:rPr>
                      <m:t>𝟕</m:t>
                    </m:r>
                    <m:r>
                      <a:rPr lang="en-US" b="1" i="1" dirty="0" smtClean="0">
                        <a:latin typeface="Cambria Math" panose="02040503050406030204" pitchFamily="18" charset="0"/>
                        <a:ea typeface="Cambria Math" panose="02040503050406030204" pitchFamily="18" charset="0"/>
                      </a:rPr>
                      <m:t>.</m:t>
                    </m:r>
                    <m:r>
                      <a:rPr lang="en-US" b="1" i="1" dirty="0" smtClean="0">
                        <a:latin typeface="Cambria Math" panose="02040503050406030204" pitchFamily="18" charset="0"/>
                        <a:ea typeface="Cambria Math" panose="02040503050406030204" pitchFamily="18" charset="0"/>
                      </a:rPr>
                      <m:t>𝟓</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𝟖</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𝐟𝐭</m:t>
                    </m:r>
                    <m:r>
                      <a:rPr lang="en-US" b="1" i="0" dirty="0" smtClean="0">
                        <a:latin typeface="Cambria Math" panose="02040503050406030204" pitchFamily="18" charset="0"/>
                        <a:ea typeface="Cambria Math" panose="02040503050406030204" pitchFamily="18" charset="0"/>
                      </a:rPr>
                      <m:t> </m:t>
                    </m:r>
                    <m:d>
                      <m:dPr>
                        <m:ctrlPr>
                          <a:rPr lang="en-US" b="1" i="1" dirty="0" smtClean="0">
                            <a:latin typeface="Cambria Math" panose="02040503050406030204" pitchFamily="18" charset="0"/>
                            <a:ea typeface="Cambria Math" panose="02040503050406030204" pitchFamily="18" charset="0"/>
                          </a:rPr>
                        </m:ctrlPr>
                      </m:dPr>
                      <m:e>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𝟐𝟖𝟔</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𝟐</m:t>
                        </m:r>
                        <m:r>
                          <a:rPr lang="en-US" b="1" i="0" dirty="0" smtClean="0">
                            <a:latin typeface="Cambria Math" panose="02040503050406030204" pitchFamily="18" charset="0"/>
                            <a:ea typeface="Cambria Math" panose="02040503050406030204" pitchFamily="18" charset="0"/>
                          </a:rPr>
                          <m:t>.</m:t>
                        </m:r>
                        <m:r>
                          <a:rPr lang="en-US" b="1" i="0" dirty="0" smtClean="0">
                            <a:latin typeface="Cambria Math" panose="02040503050406030204" pitchFamily="18" charset="0"/>
                            <a:ea typeface="Cambria Math" panose="02040503050406030204" pitchFamily="18" charset="0"/>
                          </a:rPr>
                          <m:t>𝟑𝟏</m:t>
                        </m:r>
                        <m:r>
                          <a:rPr lang="en-US" b="1" i="0" dirty="0" smtClean="0">
                            <a:latin typeface="Cambria Math" panose="02040503050406030204" pitchFamily="18" charset="0"/>
                            <a:ea typeface="Cambria Math" panose="02040503050406030204" pitchFamily="18" charset="0"/>
                          </a:rPr>
                          <m:t> </m:t>
                        </m:r>
                        <m:r>
                          <a:rPr lang="en-US" b="1" i="0" dirty="0" smtClean="0">
                            <a:latin typeface="Cambria Math" panose="02040503050406030204" pitchFamily="18" charset="0"/>
                            <a:ea typeface="Cambria Math" panose="02040503050406030204" pitchFamily="18" charset="0"/>
                          </a:rPr>
                          <m:t>𝐦</m:t>
                        </m:r>
                      </m:e>
                    </m:d>
                    <m:r>
                      <a:rPr lang="en-US" b="1" i="0" dirty="0" smtClean="0">
                        <a:latin typeface="Cambria Math" panose="02040503050406030204" pitchFamily="18" charset="0"/>
                        <a:ea typeface="Cambria Math" panose="02040503050406030204" pitchFamily="18" charset="0"/>
                      </a:rPr>
                      <m:t> </m:t>
                    </m:r>
                  </m:oMath>
                </a14:m>
                <a:r>
                  <a:rPr lang="en-US" sz="1600" dirty="0">
                    <a:latin typeface="Euphemia (Body)"/>
                    <a:ea typeface="Cambria Math" panose="02040503050406030204" pitchFamily="18" charset="0"/>
                  </a:rPr>
                  <a:t>in height.</a:t>
                </a: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𝑺𝒂𝒄𝒓𝒆𝒅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𝑪𝒖𝒃𝒊𝒕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𝟐𝟓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𝟖</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m:t>
                      </m:r>
                    </m:oMath>
                  </m:oMathPara>
                </a14:m>
                <a:endParaRPr lang="en-US" sz="1600" b="1" dirty="0">
                  <a:latin typeface="Euphemia (Body)"/>
                  <a:ea typeface="Cambria Math" panose="02040503050406030204" pitchFamily="18" charset="0"/>
                </a:endParaRPr>
              </a:p>
              <a:p>
                <a:pPr indent="-246888">
                  <a:lnSpc>
                    <a:spcPct val="90000"/>
                  </a:lnSpc>
                  <a:spcAft>
                    <a:spcPts val="600"/>
                  </a:spcAft>
                </a:pPr>
                <a:endParaRPr lang="en-US" sz="1600" dirty="0">
                  <a:latin typeface="Euphemia (Body)"/>
                  <a:ea typeface="Cambria Math" panose="02040503050406030204" pitchFamily="18" charset="0"/>
                </a:endParaRPr>
              </a:p>
              <a:p>
                <a:pPr indent="-246888">
                  <a:lnSpc>
                    <a:spcPct val="90000"/>
                  </a:lnSpc>
                  <a:spcAft>
                    <a:spcPts val="600"/>
                  </a:spcAft>
                </a:pPr>
                <a:endParaRPr lang="en-US" sz="1400" dirty="0">
                  <a:latin typeface="Euphemia (Body)"/>
                  <a:ea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AC332E9B-316C-42D3-9EF3-4AB9A9BB67D6}"/>
                  </a:ext>
                </a:extLst>
              </p:cNvPr>
              <p:cNvSpPr txBox="1">
                <a:spLocks noRot="1" noChangeAspect="1" noMove="1" noResize="1" noEditPoints="1" noAdjustHandles="1" noChangeArrowheads="1" noChangeShapeType="1" noTextEdit="1"/>
              </p:cNvSpPr>
              <p:nvPr/>
            </p:nvSpPr>
            <p:spPr>
              <a:xfrm>
                <a:off x="1563272" y="1686616"/>
                <a:ext cx="9782800" cy="4870959"/>
              </a:xfrm>
              <a:prstGeom prst="rect">
                <a:avLst/>
              </a:prstGeom>
              <a:blipFill>
                <a:blip r:embed="rId2"/>
                <a:stretch>
                  <a:fillRect l="-312" t="-87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8CA0ECA-2535-4329-A8C1-C4A85C38F727}"/>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https://en.wikipedia.org/wiki/Cubit</a:t>
            </a:r>
            <a:endParaRPr lang="en-US" sz="1200" dirty="0"/>
          </a:p>
        </p:txBody>
      </p:sp>
      <p:sp>
        <p:nvSpPr>
          <p:cNvPr id="8" name="Title 12">
            <a:extLst>
              <a:ext uri="{FF2B5EF4-FFF2-40B4-BE49-F238E27FC236}">
                <a16:creationId xmlns:a16="http://schemas.microsoft.com/office/drawing/2014/main" id="{DD58A451-54E3-41A3-BBEB-A29A971FB8D6}"/>
              </a:ext>
            </a:extLst>
          </p:cNvPr>
          <p:cNvSpPr txBox="1">
            <a:spLocks/>
          </p:cNvSpPr>
          <p:nvPr/>
        </p:nvSpPr>
        <p:spPr>
          <a:xfrm>
            <a:off x="1563272" y="1143000"/>
            <a:ext cx="9782800" cy="331686"/>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strike="noStrike" kern="1200" cap="none" spc="0" normalizeH="0" baseline="0" noProof="0" dirty="0">
                <a:ln>
                  <a:noFill/>
                </a:ln>
                <a:solidFill>
                  <a:srgbClr val="465562"/>
                </a:solidFill>
                <a:effectLst/>
                <a:uLnTx/>
                <a:uFillTx/>
                <a:latin typeface="Euphemia"/>
                <a:ea typeface="+mn-ea"/>
                <a:cs typeface="+mn-cs"/>
              </a:rPr>
              <a:t>On the Shoulders of Giants</a:t>
            </a:r>
          </a:p>
        </p:txBody>
      </p:sp>
      <p:pic>
        <p:nvPicPr>
          <p:cNvPr id="3" name="Graphic 2" descr="Pyramid Shape with solid fill">
            <a:extLst>
              <a:ext uri="{FF2B5EF4-FFF2-40B4-BE49-F238E27FC236}">
                <a16:creationId xmlns:a16="http://schemas.microsoft.com/office/drawing/2014/main" id="{B2B5F18C-45EB-46EB-B1BC-6BE5D8B0D2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7812" y="5029200"/>
            <a:ext cx="914400" cy="914400"/>
          </a:xfrm>
          <a:prstGeom prst="rect">
            <a:avLst/>
          </a:prstGeom>
        </p:spPr>
      </p:pic>
      <p:grpSp>
        <p:nvGrpSpPr>
          <p:cNvPr id="6" name="Group 5">
            <a:extLst>
              <a:ext uri="{FF2B5EF4-FFF2-40B4-BE49-F238E27FC236}">
                <a16:creationId xmlns:a16="http://schemas.microsoft.com/office/drawing/2014/main" id="{A3B3A3AA-53F5-4BEA-966D-95B83D33E7A3}"/>
              </a:ext>
            </a:extLst>
          </p:cNvPr>
          <p:cNvGrpSpPr/>
          <p:nvPr/>
        </p:nvGrpSpPr>
        <p:grpSpPr>
          <a:xfrm>
            <a:off x="8990012" y="5105400"/>
            <a:ext cx="1251224" cy="762000"/>
            <a:chOff x="8990012" y="5105400"/>
            <a:chExt cx="1251224" cy="762000"/>
          </a:xfrm>
        </p:grpSpPr>
        <p:pic>
          <p:nvPicPr>
            <p:cNvPr id="4" name="Graphic 3" descr="Man and woman with solid fill">
              <a:extLst>
                <a:ext uri="{FF2B5EF4-FFF2-40B4-BE49-F238E27FC236}">
                  <a16:creationId xmlns:a16="http://schemas.microsoft.com/office/drawing/2014/main" id="{158A40FD-6664-4C79-961F-D46DD953EE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0012" y="5105400"/>
              <a:ext cx="762000" cy="762000"/>
            </a:xfrm>
            <a:prstGeom prst="rect">
              <a:avLst/>
            </a:prstGeom>
          </p:spPr>
        </p:pic>
        <p:pic>
          <p:nvPicPr>
            <p:cNvPr id="10" name="Graphic 9" descr="Man and woman with solid fill">
              <a:extLst>
                <a:ext uri="{FF2B5EF4-FFF2-40B4-BE49-F238E27FC236}">
                  <a16:creationId xmlns:a16="http://schemas.microsoft.com/office/drawing/2014/main" id="{CD6B2D45-97EC-40A6-A9F0-2DA30CA1EFA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92596" y="5297494"/>
              <a:ext cx="548640" cy="548640"/>
            </a:xfrm>
            <a:prstGeom prst="rect">
              <a:avLst/>
            </a:prstGeom>
          </p:spPr>
        </p:pic>
      </p:grpSp>
    </p:spTree>
    <p:extLst>
      <p:ext uri="{BB962C8B-B14F-4D97-AF65-F5344CB8AC3E}">
        <p14:creationId xmlns:p14="http://schemas.microsoft.com/office/powerpoint/2010/main" val="325127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dirty="0"/>
              <a:t>The Scale of Atlantis</a:t>
            </a:r>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size and scale of Atlantis by visually comparing its layout overlay with existing cities. The purpose is to demonstrate the relative size of Atlantis.</a:t>
            </a:r>
          </a:p>
        </p:txBody>
      </p:sp>
    </p:spTree>
    <p:extLst>
      <p:ext uri="{BB962C8B-B14F-4D97-AF65-F5344CB8AC3E}">
        <p14:creationId xmlns:p14="http://schemas.microsoft.com/office/powerpoint/2010/main" val="25970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F35181-0B3D-40DA-8DF6-1B13B9FAF492}"/>
                  </a:ext>
                </a:extLst>
              </p:cNvPr>
              <p:cNvSpPr txBox="1"/>
              <p:nvPr/>
            </p:nvSpPr>
            <p:spPr>
              <a:xfrm>
                <a:off x="1558140" y="1070146"/>
                <a:ext cx="9574808" cy="83150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lists the derived dimensions of Atlantis. The last zone has a diameter of </a:t>
                </a:r>
                <a14:m>
                  <m:oMath xmlns:m="http://schemas.openxmlformats.org/officeDocument/2006/math">
                    <m:r>
                      <a:rPr lang="en-US" sz="1600" b="1" i="1" dirty="0" smtClean="0">
                        <a:latin typeface="Cambria Math" panose="02040503050406030204" pitchFamily="18" charset="0"/>
                      </a:rPr>
                      <m:t>𝟏𝟖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𝒌𝒎</m:t>
                    </m:r>
                    <m:r>
                      <a:rPr lang="en-US" sz="1600" b="1" i="1" dirty="0" smtClean="0">
                        <a:latin typeface="Cambria Math" panose="02040503050406030204" pitchFamily="18" charset="0"/>
                      </a:rPr>
                      <m:t> </m:t>
                    </m:r>
                    <m:r>
                      <a:rPr lang="en-US" sz="1600" i="1" dirty="0">
                        <a:latin typeface="Cambria Math" panose="02040503050406030204" pitchFamily="18" charset="0"/>
                      </a:rPr>
                      <m:t>(11.18 </m:t>
                    </m:r>
                    <m:r>
                      <a:rPr lang="en-US" sz="1600" i="1" dirty="0">
                        <a:latin typeface="Cambria Math" panose="02040503050406030204" pitchFamily="18" charset="0"/>
                      </a:rPr>
                      <m:t>𝑚𝑖𝑙𝑒𝑠</m:t>
                    </m:r>
                    <m:r>
                      <a:rPr lang="en-US" sz="1600" i="1" dirty="0">
                        <a:latin typeface="Cambria Math" panose="02040503050406030204" pitchFamily="18" charset="0"/>
                      </a:rPr>
                      <m:t>), </m:t>
                    </m:r>
                  </m:oMath>
                </a14:m>
                <a:r>
                  <a:rPr lang="en-US" sz="1600" dirty="0"/>
                  <a:t>while the sea wall has an estimated diameter of </a:t>
                </a:r>
                <a14:m>
                  <m:oMath xmlns:m="http://schemas.openxmlformats.org/officeDocument/2006/math">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rPr>
                      <m:t> </m:t>
                    </m:r>
                    <m:r>
                      <a:rPr lang="en-US" sz="1600" b="1" i="1" dirty="0">
                        <a:latin typeface="Cambria Math" panose="02040503050406030204" pitchFamily="18" charset="0"/>
                      </a:rPr>
                      <m:t>𝒌𝒎</m:t>
                    </m:r>
                    <m:r>
                      <a:rPr lang="en-US" sz="1600" b="1" i="1" dirty="0">
                        <a:latin typeface="Cambria Math" panose="02040503050406030204" pitchFamily="18" charset="0"/>
                      </a:rPr>
                      <m:t> </m:t>
                    </m:r>
                    <m:r>
                      <a:rPr lang="en-US" sz="1600" i="1" dirty="0" smtClean="0">
                        <a:latin typeface="Cambria Math" panose="02040503050406030204" pitchFamily="18" charset="0"/>
                      </a:rPr>
                      <m:t>(52.4 </m:t>
                    </m:r>
                    <m:r>
                      <a:rPr lang="en-US" sz="1600" i="1" dirty="0">
                        <a:latin typeface="Cambria Math" panose="02040503050406030204" pitchFamily="18" charset="0"/>
                      </a:rPr>
                      <m:t>𝑚𝑖𝑙𝑒𝑠</m:t>
                    </m:r>
                    <m:r>
                      <a:rPr lang="en-US" sz="1600" i="1" dirty="0">
                        <a:latin typeface="Cambria Math" panose="02040503050406030204" pitchFamily="18" charset="0"/>
                      </a:rPr>
                      <m:t>).</m:t>
                    </m:r>
                  </m:oMath>
                </a14:m>
                <a:endParaRPr lang="en-US" sz="1600" dirty="0"/>
              </a:p>
            </p:txBody>
          </p:sp>
        </mc:Choice>
        <mc:Fallback xmlns="">
          <p:sp>
            <p:nvSpPr>
              <p:cNvPr id="10" name="TextBox 9">
                <a:extLst>
                  <a:ext uri="{FF2B5EF4-FFF2-40B4-BE49-F238E27FC236}">
                    <a16:creationId xmlns:a16="http://schemas.microsoft.com/office/drawing/2014/main" id="{B4F35181-0B3D-40DA-8DF6-1B13B9FAF492}"/>
                  </a:ext>
                </a:extLst>
              </p:cNvPr>
              <p:cNvSpPr txBox="1">
                <a:spLocks noRot="1" noChangeAspect="1" noMove="1" noResize="1" noEditPoints="1" noAdjustHandles="1" noChangeArrowheads="1" noChangeShapeType="1" noTextEdit="1"/>
              </p:cNvSpPr>
              <p:nvPr/>
            </p:nvSpPr>
            <p:spPr>
              <a:xfrm>
                <a:off x="1558140" y="1070146"/>
                <a:ext cx="9574808" cy="831508"/>
              </a:xfrm>
              <a:prstGeom prst="rect">
                <a:avLst/>
              </a:prstGeom>
              <a:blipFill>
                <a:blip r:embed="rId2"/>
                <a:stretch>
                  <a:fillRect l="-382" t="-51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343173">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2.5/5.0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1.66/3.33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𝑘𝑚</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1.03/2.06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3.5/7.0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2.33/4.66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1.48/2.96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5.5/11.0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3.66/7.33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2.27/4.55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7.5/15.0 </m:t>
                                </m:r>
                                <m:r>
                                  <a:rPr lang="en-US" sz="1500" b="0" i="1" dirty="0"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5.0/10.0 </m:t>
                                </m:r>
                                <m:r>
                                  <a:rPr lang="en-US" sz="1500" b="0" i="1" dirty="0"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3.12/6.24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10.5/21.0 </m:t>
                                </m:r>
                                <m:r>
                                  <a:rPr lang="en-US" sz="1500" b="0" i="1" smtClean="0">
                                    <a:solidFill>
                                      <a:schemeClr val="tx1"/>
                                    </a:solidFill>
                                    <a:latin typeface="Cambria Math" panose="02040503050406030204" pitchFamily="18" charset="0"/>
                                  </a:rPr>
                                  <m:t>𝑘𝑎</m:t>
                                </m:r>
                              </m:oMath>
                            </m:oMathPara>
                          </a14:m>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smtClean="0">
                                    <a:solidFill>
                                      <a:schemeClr val="tx1"/>
                                    </a:solidFill>
                                    <a:latin typeface="Cambria Math" panose="02040503050406030204" pitchFamily="18" charset="0"/>
                                  </a:rPr>
                                  <m:t>7.0/14.0 </m:t>
                                </m:r>
                                <m:r>
                                  <a:rPr lang="en-US" sz="1500" b="0" i="1" smtClean="0">
                                    <a:solidFill>
                                      <a:schemeClr val="tx1"/>
                                    </a:solidFill>
                                    <a:latin typeface="Cambria Math" panose="02040503050406030204" pitchFamily="18" charset="0"/>
                                  </a:rPr>
                                  <m:t>𝑘𝑚</m:t>
                                </m:r>
                              </m:oMath>
                            </m:oMathPara>
                          </a14:m>
                          <a:endParaRPr lang="en-US" sz="1500" b="0"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4.35/8.70 </m:t>
                                </m:r>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𝑚𝑖𝑙𝑒𝑠</m:t>
                                </m:r>
                              </m:oMath>
                            </m:oMathPara>
                          </a14:m>
                          <a:endParaRPr kumimoji="0" lang="en-US" sz="1500" b="0"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13.5/</m:t>
                                </m:r>
                                <m:r>
                                  <a:rPr lang="en-US" sz="1500" b="1" i="1" dirty="0" smtClean="0">
                                    <a:solidFill>
                                      <a:schemeClr val="tx1"/>
                                    </a:solidFill>
                                    <a:latin typeface="Cambria Math" panose="02040503050406030204" pitchFamily="18" charset="0"/>
                                  </a:rPr>
                                  <m:t>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rPr>
                                  <m:t>9.0/</m:t>
                                </m:r>
                                <m:r>
                                  <a:rPr lang="en-US" sz="1500" b="1" i="1" dirty="0" smtClean="0">
                                    <a:solidFill>
                                      <a:schemeClr val="tx1"/>
                                    </a:solidFill>
                                    <a:latin typeface="Cambria Math" panose="02040503050406030204" pitchFamily="18" charset="0"/>
                                  </a:rPr>
                                  <m:t>𝟏𝟖</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p>
                          <a:endParaRPr lang="en-US" sz="1500" b="0"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5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5.59/</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5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𝒎𝒊𝒍𝒆𝒔</m:t>
                                </m:r>
                              </m:oMath>
                            </m:oMathPara>
                          </a14:m>
                          <a:endParaRPr kumimoji="0" lang="en-US" sz="1500" b="1" i="0" u="none" strike="noStrike" kern="1200" cap="none" spc="0" normalizeH="0" baseline="0" noProof="0" dirty="0">
                            <a:ln>
                              <a:noFill/>
                            </a:ln>
                            <a:solidFill>
                              <a:srgbClr val="465562"/>
                            </a:solidFill>
                            <a:effectLst/>
                            <a:uLnTx/>
                            <a:uFillTx/>
                            <a:latin typeface="+mn-lt"/>
                            <a:ea typeface="+mn-ea"/>
                            <a:cs typeface="+mn-cs"/>
                          </a:endParaRPr>
                        </a:p>
                        <a:p>
                          <a:endParaRPr lang="en-US" sz="1500" b="0" dirty="0">
                            <a:solidFill>
                              <a:schemeClr val="tx1"/>
                            </a:solidFill>
                          </a:endParaRPr>
                        </a:p>
                      </a:txBody>
                      <a:tcPr marL="77170" marR="77170" marT="38585" marB="38585"/>
                    </a:tc>
                    <a:extLst>
                      <a:ext uri="{0D108BD9-81ED-4DB2-BD59-A6C34878D82A}">
                        <a16:rowId xmlns:a16="http://schemas.microsoft.com/office/drawing/2014/main" val="1441339797"/>
                      </a:ext>
                    </a:extLst>
                  </a:tr>
                  <a:tr h="574479">
                    <a:tc>
                      <a:txBody>
                        <a:bodyPr/>
                        <a:lstStyle/>
                        <a:p>
                          <a:r>
                            <a:rPr lang="en-US" sz="1500" b="0" dirty="0">
                              <a:solidFill>
                                <a:schemeClr val="tx1"/>
                              </a:solidFill>
                            </a:rPr>
                            <a:t>Sea Wall</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63.5/</m:t>
                                </m:r>
                                <m:r>
                                  <a:rPr lang="en-US" sz="1500" b="1" i="1" dirty="0" smtClean="0">
                                    <a:solidFill>
                                      <a:schemeClr val="tx1"/>
                                    </a:solidFill>
                                    <a:latin typeface="Cambria Math" panose="02040503050406030204" pitchFamily="18" charset="0"/>
                                  </a:rPr>
                                  <m:t>𝟏𝟐𝟕</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𝟎</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𝒌𝒂</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42.3/</m:t>
                                </m:r>
                                <m:r>
                                  <a:rPr lang="en-US" sz="1500" b="1" i="1" dirty="0" smtClean="0">
                                    <a:solidFill>
                                      <a:schemeClr val="tx1"/>
                                    </a:solidFill>
                                    <a:latin typeface="Cambria Math" panose="02040503050406030204" pitchFamily="18" charset="0"/>
                                  </a:rPr>
                                  <m:t>𝟖𝟒</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𝟕</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𝒌𝒎</m:t>
                                </m:r>
                              </m:oMath>
                            </m:oMathPara>
                          </a14:m>
                          <a:endParaRPr lang="en-US" sz="1500" b="1" dirty="0">
                            <a:solidFill>
                              <a:schemeClr val="tx1"/>
                            </a:solidFill>
                          </a:endParaRP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500" b="0" i="1" dirty="0" smtClean="0">
                                    <a:solidFill>
                                      <a:schemeClr val="tx1"/>
                                    </a:solidFill>
                                    <a:latin typeface="Cambria Math" panose="02040503050406030204" pitchFamily="18" charset="0"/>
                                    <a:ea typeface="Cambria Math" panose="02040503050406030204" pitchFamily="18" charset="0"/>
                                  </a:rPr>
                                  <m:t>≥</m:t>
                                </m:r>
                                <m:r>
                                  <a:rPr lang="en-US" sz="1500" b="0" i="1" dirty="0" smtClean="0">
                                    <a:solidFill>
                                      <a:schemeClr val="tx1"/>
                                    </a:solidFill>
                                    <a:latin typeface="Cambria Math" panose="02040503050406030204" pitchFamily="18" charset="0"/>
                                  </a:rPr>
                                  <m:t>26.2/</m:t>
                                </m:r>
                                <m:r>
                                  <a:rPr lang="en-US" sz="1500" b="1" i="1" dirty="0" smtClean="0">
                                    <a:solidFill>
                                      <a:schemeClr val="tx1"/>
                                    </a:solidFill>
                                    <a:latin typeface="Cambria Math" panose="02040503050406030204" pitchFamily="18" charset="0"/>
                                  </a:rPr>
                                  <m:t>𝟓𝟐</m:t>
                                </m:r>
                                <m:r>
                                  <a:rPr lang="en-US" sz="1500" b="1" i="1" dirty="0" smtClean="0">
                                    <a:solidFill>
                                      <a:schemeClr val="tx1"/>
                                    </a:solidFill>
                                    <a:latin typeface="Cambria Math" panose="02040503050406030204" pitchFamily="18" charset="0"/>
                                  </a:rPr>
                                  <m:t>.</m:t>
                                </m:r>
                                <m:r>
                                  <a:rPr lang="en-US" sz="1500" b="1" i="1" dirty="0" smtClean="0">
                                    <a:solidFill>
                                      <a:schemeClr val="tx1"/>
                                    </a:solidFill>
                                    <a:latin typeface="Cambria Math" panose="02040503050406030204" pitchFamily="18" charset="0"/>
                                  </a:rPr>
                                  <m:t>𝟒</m:t>
                                </m:r>
                                <m:r>
                                  <a:rPr lang="en-US" sz="1500" b="1" i="1" dirty="0" smtClean="0">
                                    <a:solidFill>
                                      <a:schemeClr val="tx1"/>
                                    </a:solidFill>
                                    <a:latin typeface="Cambria Math" panose="02040503050406030204" pitchFamily="18" charset="0"/>
                                  </a:rPr>
                                  <m:t> </m:t>
                                </m:r>
                                <m:r>
                                  <a:rPr lang="en-US" sz="1500" b="1" i="1" dirty="0" smtClean="0">
                                    <a:solidFill>
                                      <a:schemeClr val="tx1"/>
                                    </a:solidFill>
                                    <a:latin typeface="Cambria Math" panose="02040503050406030204" pitchFamily="18" charset="0"/>
                                  </a:rPr>
                                  <m:t>𝒎𝒊𝒍𝒆𝒔</m:t>
                                </m:r>
                              </m:oMath>
                            </m:oMathPara>
                          </a14:m>
                          <a:endParaRPr lang="en-US" sz="1500" b="1" dirty="0">
                            <a:solidFill>
                              <a:schemeClr val="tx1"/>
                            </a:solidFill>
                          </a:endParaRPr>
                        </a:p>
                      </a:txBody>
                      <a:tcPr marL="77170" marR="77170" marT="38585" marB="38585"/>
                    </a:tc>
                    <a:extLst>
                      <a:ext uri="{0D108BD9-81ED-4DB2-BD59-A6C34878D82A}">
                        <a16:rowId xmlns:a16="http://schemas.microsoft.com/office/drawing/2014/main" val="2067309440"/>
                      </a:ext>
                    </a:extLst>
                  </a:tr>
                </a:tbl>
              </a:graphicData>
            </a:graphic>
          </p:graphicFrame>
        </mc:Choice>
        <mc:Fallback xmlns="">
          <p:graphicFrame>
            <p:nvGraphicFramePr>
              <p:cNvPr id="8" name="Table 7">
                <a:extLst>
                  <a:ext uri="{FF2B5EF4-FFF2-40B4-BE49-F238E27FC236}">
                    <a16:creationId xmlns:a16="http://schemas.microsoft.com/office/drawing/2014/main" id="{34D87C42-0DDF-4FD5-9C8C-6C289F90CEEF}"/>
                  </a:ext>
                </a:extLst>
              </p:cNvPr>
              <p:cNvGraphicFramePr>
                <a:graphicFrameLocks noGrp="1"/>
              </p:cNvGraphicFramePr>
              <p:nvPr>
                <p:extLst>
                  <p:ext uri="{D42A27DB-BD31-4B8C-83A1-F6EECF244321}">
                    <p14:modId xmlns:p14="http://schemas.microsoft.com/office/powerpoint/2010/main" val="2029285370"/>
                  </p:ext>
                </p:extLst>
              </p:nvPr>
            </p:nvGraphicFramePr>
            <p:xfrm>
              <a:off x="1563272" y="1981200"/>
              <a:ext cx="9782802" cy="4555723"/>
            </p:xfrm>
            <a:graphic>
              <a:graphicData uri="http://schemas.openxmlformats.org/drawingml/2006/table">
                <a:tbl>
                  <a:tblPr firstRow="1" bandRow="1">
                    <a:tableStyleId>{7E9639D4-E3E2-4D34-9284-5A2195B3D0D7}</a:tableStyleId>
                  </a:tblPr>
                  <a:tblGrid>
                    <a:gridCol w="2653622">
                      <a:extLst>
                        <a:ext uri="{9D8B030D-6E8A-4147-A177-3AD203B41FA5}">
                          <a16:colId xmlns:a16="http://schemas.microsoft.com/office/drawing/2014/main" val="4120881833"/>
                        </a:ext>
                      </a:extLst>
                    </a:gridCol>
                    <a:gridCol w="2410918">
                      <a:extLst>
                        <a:ext uri="{9D8B030D-6E8A-4147-A177-3AD203B41FA5}">
                          <a16:colId xmlns:a16="http://schemas.microsoft.com/office/drawing/2014/main" val="558455835"/>
                        </a:ext>
                      </a:extLst>
                    </a:gridCol>
                    <a:gridCol w="2438400">
                      <a:extLst>
                        <a:ext uri="{9D8B030D-6E8A-4147-A177-3AD203B41FA5}">
                          <a16:colId xmlns:a16="http://schemas.microsoft.com/office/drawing/2014/main" val="1298539849"/>
                        </a:ext>
                      </a:extLst>
                    </a:gridCol>
                    <a:gridCol w="2279862">
                      <a:extLst>
                        <a:ext uri="{9D8B030D-6E8A-4147-A177-3AD203B41FA5}">
                          <a16:colId xmlns:a16="http://schemas.microsoft.com/office/drawing/2014/main" val="195283864"/>
                        </a:ext>
                      </a:extLst>
                    </a:gridCol>
                  </a:tblGrid>
                  <a:tr h="534370">
                    <a:tc>
                      <a:txBody>
                        <a:bodyPr/>
                        <a:lstStyle/>
                        <a:p>
                          <a:r>
                            <a:rPr lang="en-US" sz="1500" dirty="0"/>
                            <a:t>Zone/Area</a:t>
                          </a:r>
                        </a:p>
                      </a:txBody>
                      <a:tcPr marL="77170" marR="77170" marT="38585" marB="38585"/>
                    </a:tc>
                    <a:tc>
                      <a:txBody>
                        <a:bodyPr/>
                        <a:lstStyle/>
                        <a:p>
                          <a:r>
                            <a:rPr lang="en-US" sz="1500" dirty="0"/>
                            <a:t>Radius/Diameter</a:t>
                          </a:r>
                        </a:p>
                        <a:p>
                          <a:r>
                            <a:rPr lang="en-US" sz="1500" dirty="0"/>
                            <a:t>Kiloants (ka)</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Kilometers (km)</a:t>
                          </a:r>
                        </a:p>
                      </a:txBody>
                      <a:tcPr marL="77170" marR="77170" marT="38585" marB="3858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Radius/Diameter</a:t>
                          </a:r>
                        </a:p>
                        <a:p>
                          <a:r>
                            <a:rPr lang="en-US" sz="1500" dirty="0"/>
                            <a:t>Miles </a:t>
                          </a:r>
                        </a:p>
                      </a:txBody>
                      <a:tcPr marL="77170" marR="77170" marT="38585" marB="38585"/>
                    </a:tc>
                    <a:extLst>
                      <a:ext uri="{0D108BD9-81ED-4DB2-BD59-A6C34878D82A}">
                        <a16:rowId xmlns:a16="http://schemas.microsoft.com/office/drawing/2014/main" val="4230979686"/>
                      </a:ext>
                    </a:extLst>
                  </a:tr>
                  <a:tr h="574479">
                    <a:tc>
                      <a:txBody>
                        <a:bodyPr/>
                        <a:lstStyle/>
                        <a:p>
                          <a:r>
                            <a:rPr lang="en-US" sz="1500" b="0" dirty="0">
                              <a:solidFill>
                                <a:schemeClr val="tx1"/>
                              </a:solidFill>
                            </a:rPr>
                            <a:t>Center Island</a:t>
                          </a:r>
                        </a:p>
                      </a:txBody>
                      <a:tcPr marL="77170" marR="77170" marT="38585" marB="38585"/>
                    </a:tc>
                    <a:tc>
                      <a:txBody>
                        <a:bodyPr/>
                        <a:lstStyle/>
                        <a:p>
                          <a:endParaRPr lang="en-US"/>
                        </a:p>
                      </a:txBody>
                      <a:tcPr marL="77170" marR="77170" marT="38585" marB="38585">
                        <a:blipFill>
                          <a:blip r:embed="rId3"/>
                          <a:stretch>
                            <a:fillRect l="-110633" t="-96809" r="-196456" b="-603191"/>
                          </a:stretch>
                        </a:blipFill>
                      </a:tcPr>
                    </a:tc>
                    <a:tc>
                      <a:txBody>
                        <a:bodyPr/>
                        <a:lstStyle/>
                        <a:p>
                          <a:endParaRPr lang="en-US"/>
                        </a:p>
                      </a:txBody>
                      <a:tcPr marL="77170" marR="77170" marT="38585" marB="38585">
                        <a:blipFill>
                          <a:blip r:embed="rId3"/>
                          <a:stretch>
                            <a:fillRect l="-207481" t="-96809" r="-93516" b="-603191"/>
                          </a:stretch>
                        </a:blipFill>
                      </a:tcPr>
                    </a:tc>
                    <a:tc>
                      <a:txBody>
                        <a:bodyPr/>
                        <a:lstStyle/>
                        <a:p>
                          <a:endParaRPr lang="en-US"/>
                        </a:p>
                      </a:txBody>
                      <a:tcPr marL="77170" marR="77170" marT="38585" marB="38585">
                        <a:blipFill>
                          <a:blip r:embed="rId3"/>
                          <a:stretch>
                            <a:fillRect l="-329679" t="-96809" r="-267" b="-603191"/>
                          </a:stretch>
                        </a:blipFill>
                      </a:tcPr>
                    </a:tc>
                    <a:extLst>
                      <a:ext uri="{0D108BD9-81ED-4DB2-BD59-A6C34878D82A}">
                        <a16:rowId xmlns:a16="http://schemas.microsoft.com/office/drawing/2014/main" val="1036367485"/>
                      </a:ext>
                    </a:extLst>
                  </a:tr>
                  <a:tr h="574479">
                    <a:tc>
                      <a:txBody>
                        <a:bodyPr/>
                        <a:lstStyle/>
                        <a:p>
                          <a:r>
                            <a:rPr lang="en-US" sz="1500" b="0" dirty="0">
                              <a:solidFill>
                                <a:schemeClr val="tx1"/>
                              </a:solidFill>
                            </a:rPr>
                            <a:t>Zone 1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196809" r="-196456" b="-503191"/>
                          </a:stretch>
                        </a:blipFill>
                      </a:tcPr>
                    </a:tc>
                    <a:tc>
                      <a:txBody>
                        <a:bodyPr/>
                        <a:lstStyle/>
                        <a:p>
                          <a:endParaRPr lang="en-US"/>
                        </a:p>
                      </a:txBody>
                      <a:tcPr marL="77170" marR="77170" marT="38585" marB="38585">
                        <a:blipFill>
                          <a:blip r:embed="rId3"/>
                          <a:stretch>
                            <a:fillRect l="-207481" t="-196809" r="-93516" b="-503191"/>
                          </a:stretch>
                        </a:blipFill>
                      </a:tcPr>
                    </a:tc>
                    <a:tc>
                      <a:txBody>
                        <a:bodyPr/>
                        <a:lstStyle/>
                        <a:p>
                          <a:endParaRPr lang="en-US"/>
                        </a:p>
                      </a:txBody>
                      <a:tcPr marL="77170" marR="77170" marT="38585" marB="38585">
                        <a:blipFill>
                          <a:blip r:embed="rId3"/>
                          <a:stretch>
                            <a:fillRect l="-329679" t="-196809" r="-267" b="-503191"/>
                          </a:stretch>
                        </a:blipFill>
                      </a:tcPr>
                    </a:tc>
                    <a:extLst>
                      <a:ext uri="{0D108BD9-81ED-4DB2-BD59-A6C34878D82A}">
                        <a16:rowId xmlns:a16="http://schemas.microsoft.com/office/drawing/2014/main" val="410117545"/>
                      </a:ext>
                    </a:extLst>
                  </a:tr>
                  <a:tr h="574479">
                    <a:tc>
                      <a:txBody>
                        <a:bodyPr/>
                        <a:lstStyle/>
                        <a:p>
                          <a:r>
                            <a:rPr lang="en-US" sz="1500" b="0" dirty="0">
                              <a:solidFill>
                                <a:schemeClr val="tx1"/>
                              </a:solidFill>
                            </a:rPr>
                            <a:t>Zone 2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293684" r="-196456" b="-397895"/>
                          </a:stretch>
                        </a:blipFill>
                      </a:tcPr>
                    </a:tc>
                    <a:tc>
                      <a:txBody>
                        <a:bodyPr/>
                        <a:lstStyle/>
                        <a:p>
                          <a:endParaRPr lang="en-US"/>
                        </a:p>
                      </a:txBody>
                      <a:tcPr marL="77170" marR="77170" marT="38585" marB="38585">
                        <a:blipFill>
                          <a:blip r:embed="rId3"/>
                          <a:stretch>
                            <a:fillRect l="-207481" t="-293684" r="-93516" b="-397895"/>
                          </a:stretch>
                        </a:blipFill>
                      </a:tcPr>
                    </a:tc>
                    <a:tc>
                      <a:txBody>
                        <a:bodyPr/>
                        <a:lstStyle/>
                        <a:p>
                          <a:endParaRPr lang="en-US"/>
                        </a:p>
                      </a:txBody>
                      <a:tcPr marL="77170" marR="77170" marT="38585" marB="38585">
                        <a:blipFill>
                          <a:blip r:embed="rId3"/>
                          <a:stretch>
                            <a:fillRect l="-329679" t="-293684" r="-267" b="-397895"/>
                          </a:stretch>
                        </a:blipFill>
                      </a:tcPr>
                    </a:tc>
                    <a:extLst>
                      <a:ext uri="{0D108BD9-81ED-4DB2-BD59-A6C34878D82A}">
                        <a16:rowId xmlns:a16="http://schemas.microsoft.com/office/drawing/2014/main" val="884388555"/>
                      </a:ext>
                    </a:extLst>
                  </a:tr>
                  <a:tr h="574479">
                    <a:tc>
                      <a:txBody>
                        <a:bodyPr/>
                        <a:lstStyle/>
                        <a:p>
                          <a:r>
                            <a:rPr lang="en-US" sz="1500" b="0" dirty="0">
                              <a:solidFill>
                                <a:schemeClr val="tx1"/>
                              </a:solidFill>
                            </a:rPr>
                            <a:t>Zone 3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397872" r="-196456" b="-302128"/>
                          </a:stretch>
                        </a:blipFill>
                      </a:tcPr>
                    </a:tc>
                    <a:tc>
                      <a:txBody>
                        <a:bodyPr/>
                        <a:lstStyle/>
                        <a:p>
                          <a:endParaRPr lang="en-US"/>
                        </a:p>
                      </a:txBody>
                      <a:tcPr marL="77170" marR="77170" marT="38585" marB="38585">
                        <a:blipFill>
                          <a:blip r:embed="rId3"/>
                          <a:stretch>
                            <a:fillRect l="-207481" t="-397872" r="-93516" b="-302128"/>
                          </a:stretch>
                        </a:blipFill>
                      </a:tcPr>
                    </a:tc>
                    <a:tc>
                      <a:txBody>
                        <a:bodyPr/>
                        <a:lstStyle/>
                        <a:p>
                          <a:endParaRPr lang="en-US"/>
                        </a:p>
                      </a:txBody>
                      <a:tcPr marL="77170" marR="77170" marT="38585" marB="38585">
                        <a:blipFill>
                          <a:blip r:embed="rId3"/>
                          <a:stretch>
                            <a:fillRect l="-329679" t="-397872" r="-267" b="-302128"/>
                          </a:stretch>
                        </a:blipFill>
                      </a:tcPr>
                    </a:tc>
                    <a:extLst>
                      <a:ext uri="{0D108BD9-81ED-4DB2-BD59-A6C34878D82A}">
                        <a16:rowId xmlns:a16="http://schemas.microsoft.com/office/drawing/2014/main" val="1120386120"/>
                      </a:ext>
                    </a:extLst>
                  </a:tr>
                  <a:tr h="574479">
                    <a:tc>
                      <a:txBody>
                        <a:bodyPr/>
                        <a:lstStyle/>
                        <a:p>
                          <a:r>
                            <a:rPr lang="en-US" sz="1500" b="0" dirty="0">
                              <a:solidFill>
                                <a:schemeClr val="tx1"/>
                              </a:solidFill>
                            </a:rPr>
                            <a:t>Zone 4 (</a:t>
                          </a:r>
                          <a:r>
                            <a:rPr lang="en-US" sz="1200" b="0" dirty="0">
                              <a:solidFill>
                                <a:schemeClr val="tx1"/>
                              </a:solidFill>
                            </a:rPr>
                            <a:t>Land</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497872" r="-196456" b="-202128"/>
                          </a:stretch>
                        </a:blipFill>
                      </a:tcPr>
                    </a:tc>
                    <a:tc>
                      <a:txBody>
                        <a:bodyPr/>
                        <a:lstStyle/>
                        <a:p>
                          <a:endParaRPr lang="en-US"/>
                        </a:p>
                      </a:txBody>
                      <a:tcPr marL="77170" marR="77170" marT="38585" marB="38585">
                        <a:blipFill>
                          <a:blip r:embed="rId3"/>
                          <a:stretch>
                            <a:fillRect l="-207481" t="-497872" r="-93516" b="-202128"/>
                          </a:stretch>
                        </a:blipFill>
                      </a:tcPr>
                    </a:tc>
                    <a:tc>
                      <a:txBody>
                        <a:bodyPr/>
                        <a:lstStyle/>
                        <a:p>
                          <a:endParaRPr lang="en-US"/>
                        </a:p>
                      </a:txBody>
                      <a:tcPr marL="77170" marR="77170" marT="38585" marB="38585">
                        <a:blipFill>
                          <a:blip r:embed="rId3"/>
                          <a:stretch>
                            <a:fillRect l="-329679" t="-497872" r="-267" b="-202128"/>
                          </a:stretch>
                        </a:blipFill>
                      </a:tcPr>
                    </a:tc>
                    <a:extLst>
                      <a:ext uri="{0D108BD9-81ED-4DB2-BD59-A6C34878D82A}">
                        <a16:rowId xmlns:a16="http://schemas.microsoft.com/office/drawing/2014/main" val="3843130582"/>
                      </a:ext>
                    </a:extLst>
                  </a:tr>
                  <a:tr h="574479">
                    <a:tc>
                      <a:txBody>
                        <a:bodyPr/>
                        <a:lstStyle/>
                        <a:p>
                          <a:r>
                            <a:rPr lang="en-US" sz="1500" b="0" dirty="0">
                              <a:solidFill>
                                <a:schemeClr val="tx1"/>
                              </a:solidFill>
                            </a:rPr>
                            <a:t>Zone 5 (</a:t>
                          </a:r>
                          <a:r>
                            <a:rPr lang="en-US" sz="1200" b="0" dirty="0">
                              <a:solidFill>
                                <a:schemeClr val="tx1"/>
                              </a:solidFill>
                            </a:rPr>
                            <a:t>Water</a:t>
                          </a:r>
                          <a:r>
                            <a:rPr lang="en-US" sz="1500" b="0" dirty="0">
                              <a:solidFill>
                                <a:schemeClr val="tx1"/>
                              </a:solidFill>
                            </a:rPr>
                            <a:t>)</a:t>
                          </a:r>
                        </a:p>
                      </a:txBody>
                      <a:tcPr marL="77170" marR="77170" marT="38585" marB="38585"/>
                    </a:tc>
                    <a:tc>
                      <a:txBody>
                        <a:bodyPr/>
                        <a:lstStyle/>
                        <a:p>
                          <a:endParaRPr lang="en-US"/>
                        </a:p>
                      </a:txBody>
                      <a:tcPr marL="77170" marR="77170" marT="38585" marB="38585">
                        <a:blipFill>
                          <a:blip r:embed="rId3"/>
                          <a:stretch>
                            <a:fillRect l="-110633" t="-591579" r="-196456" b="-100000"/>
                          </a:stretch>
                        </a:blipFill>
                      </a:tcPr>
                    </a:tc>
                    <a:tc>
                      <a:txBody>
                        <a:bodyPr/>
                        <a:lstStyle/>
                        <a:p>
                          <a:endParaRPr lang="en-US"/>
                        </a:p>
                      </a:txBody>
                      <a:tcPr marL="77170" marR="77170" marT="38585" marB="38585">
                        <a:blipFill>
                          <a:blip r:embed="rId3"/>
                          <a:stretch>
                            <a:fillRect l="-207481" t="-591579" r="-93516" b="-100000"/>
                          </a:stretch>
                        </a:blipFill>
                      </a:tcPr>
                    </a:tc>
                    <a:tc>
                      <a:txBody>
                        <a:bodyPr/>
                        <a:lstStyle/>
                        <a:p>
                          <a:endParaRPr lang="en-US"/>
                        </a:p>
                      </a:txBody>
                      <a:tcPr marL="77170" marR="77170" marT="38585" marB="38585">
                        <a:blipFill>
                          <a:blip r:embed="rId3"/>
                          <a:stretch>
                            <a:fillRect l="-329679" t="-591579" r="-267" b="-100000"/>
                          </a:stretch>
                        </a:blipFill>
                      </a:tcPr>
                    </a:tc>
                    <a:extLst>
                      <a:ext uri="{0D108BD9-81ED-4DB2-BD59-A6C34878D82A}">
                        <a16:rowId xmlns:a16="http://schemas.microsoft.com/office/drawing/2014/main" val="1441339797"/>
                      </a:ext>
                    </a:extLst>
                  </a:tr>
                  <a:tr h="574479">
                    <a:tc>
                      <a:txBody>
                        <a:bodyPr/>
                        <a:lstStyle/>
                        <a:p>
                          <a:r>
                            <a:rPr lang="en-US" sz="1500" b="0">
                              <a:solidFill>
                                <a:schemeClr val="tx1"/>
                              </a:solidFill>
                            </a:rPr>
                            <a:t>Sea Wall</a:t>
                          </a:r>
                        </a:p>
                      </a:txBody>
                      <a:tcPr marL="77170" marR="77170" marT="38585" marB="38585"/>
                    </a:tc>
                    <a:tc>
                      <a:txBody>
                        <a:bodyPr/>
                        <a:lstStyle/>
                        <a:p>
                          <a:endParaRPr lang="en-US"/>
                        </a:p>
                      </a:txBody>
                      <a:tcPr marL="77170" marR="77170" marT="38585" marB="38585">
                        <a:blipFill>
                          <a:blip r:embed="rId3"/>
                          <a:stretch>
                            <a:fillRect l="-110633" t="-698936" r="-196456" b="-1064"/>
                          </a:stretch>
                        </a:blipFill>
                      </a:tcPr>
                    </a:tc>
                    <a:tc>
                      <a:txBody>
                        <a:bodyPr/>
                        <a:lstStyle/>
                        <a:p>
                          <a:endParaRPr lang="en-US"/>
                        </a:p>
                      </a:txBody>
                      <a:tcPr marL="77170" marR="77170" marT="38585" marB="38585">
                        <a:blipFill>
                          <a:blip r:embed="rId3"/>
                          <a:stretch>
                            <a:fillRect l="-207481" t="-698936" r="-93516" b="-1064"/>
                          </a:stretch>
                        </a:blipFill>
                      </a:tcPr>
                    </a:tc>
                    <a:tc>
                      <a:txBody>
                        <a:bodyPr/>
                        <a:lstStyle/>
                        <a:p>
                          <a:endParaRPr lang="en-US"/>
                        </a:p>
                      </a:txBody>
                      <a:tcPr marL="77170" marR="77170" marT="38585" marB="38585">
                        <a:blipFill>
                          <a:blip r:embed="rId3"/>
                          <a:stretch>
                            <a:fillRect l="-329679" t="-698936" r="-267" b="-1064"/>
                          </a:stretch>
                        </a:blipFill>
                      </a:tcPr>
                    </a:tc>
                    <a:extLst>
                      <a:ext uri="{0D108BD9-81ED-4DB2-BD59-A6C34878D82A}">
                        <a16:rowId xmlns:a16="http://schemas.microsoft.com/office/drawing/2014/main" val="2067309440"/>
                      </a:ext>
                    </a:extLst>
                  </a:tr>
                </a:tbl>
              </a:graphicData>
            </a:graphic>
          </p:graphicFrame>
        </mc:Fallback>
      </mc:AlternateContent>
    </p:spTree>
    <p:extLst>
      <p:ext uri="{BB962C8B-B14F-4D97-AF65-F5344CB8AC3E}">
        <p14:creationId xmlns:p14="http://schemas.microsoft.com/office/powerpoint/2010/main" val="34123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pSp>
        <p:nvGrpSpPr>
          <p:cNvPr id="21" name="Group 20">
            <a:extLst>
              <a:ext uri="{FF2B5EF4-FFF2-40B4-BE49-F238E27FC236}">
                <a16:creationId xmlns:a16="http://schemas.microsoft.com/office/drawing/2014/main" id="{DD66A244-A740-4CCE-89EB-1978C4B43715}"/>
              </a:ext>
            </a:extLst>
          </p:cNvPr>
          <p:cNvGrpSpPr/>
          <p:nvPr/>
        </p:nvGrpSpPr>
        <p:grpSpPr>
          <a:xfrm>
            <a:off x="1558140" y="1451145"/>
            <a:ext cx="9782801" cy="5559255"/>
            <a:chOff x="1558140" y="1219200"/>
            <a:chExt cx="9782801" cy="5559255"/>
          </a:xfrm>
        </p:grpSpPr>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68089294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4683057" y="2667000"/>
              <a:ext cx="34290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solidFill>
                  <a:schemeClr val="tx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307777"/>
              </a:xfrm>
              <a:prstGeom prst="rect">
                <a:avLst/>
              </a:prstGeom>
              <a:noFill/>
            </p:spPr>
            <p:txBody>
              <a:bodyPr wrap="square" rtlCol="0">
                <a:spAutoFit/>
              </a:bodyPr>
              <a:lstStyle/>
              <a:p>
                <a:pPr algn="ctr"/>
                <a:r>
                  <a:rPr lang="en-US" sz="1400" dirty="0">
                    <a:solidFill>
                      <a:schemeClr val="tx1">
                        <a:lumMod val="75000"/>
                      </a:schemeClr>
                    </a:solidFill>
                  </a:rPr>
                  <a:t>18 kilometers/11.18 miles</a:t>
                </a:r>
              </a:p>
            </p:txBody>
          </p:sp>
        </p:grpSp>
      </p:grpSp>
    </p:spTree>
    <p:extLst>
      <p:ext uri="{BB962C8B-B14F-4D97-AF65-F5344CB8AC3E}">
        <p14:creationId xmlns:p14="http://schemas.microsoft.com/office/powerpoint/2010/main" val="37328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30475256"/>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389812" y="1524000"/>
            <a:ext cx="2590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76999"/>
            </a:xfrm>
            <a:prstGeom prst="rect">
              <a:avLst/>
            </a:prstGeom>
            <a:noFill/>
          </p:spPr>
          <p:txBody>
            <a:bodyPr wrap="square" rtlCol="0">
              <a:spAutoFit/>
            </a:bodyPr>
            <a:lstStyle/>
            <a:p>
              <a:pPr algn="ctr"/>
              <a:r>
                <a:rPr lang="en-US" sz="1200" b="1" dirty="0">
                  <a:solidFill>
                    <a:schemeClr val="bg1"/>
                  </a:solidFill>
                </a:rPr>
                <a:t>18 kilometers/11.18 miles</a:t>
              </a:r>
            </a:p>
          </p:txBody>
        </p:sp>
      </p:grpSp>
    </p:spTree>
    <p:extLst>
      <p:ext uri="{BB962C8B-B14F-4D97-AF65-F5344CB8AC3E}">
        <p14:creationId xmlns:p14="http://schemas.microsoft.com/office/powerpoint/2010/main" val="200570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213717167"/>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377F413E-2584-4404-AC52-2DD2C9131F75}"/>
              </a:ext>
            </a:extLst>
          </p:cNvPr>
          <p:cNvGrpSpPr/>
          <p:nvPr/>
        </p:nvGrpSpPr>
        <p:grpSpPr>
          <a:xfrm>
            <a:off x="7847012" y="1600200"/>
            <a:ext cx="2194560" cy="328923"/>
            <a:chOff x="6821252" y="4712001"/>
            <a:chExt cx="2170343" cy="328923"/>
          </a:xfrm>
        </p:grpSpPr>
        <p:cxnSp>
          <p:nvCxnSpPr>
            <p:cNvPr id="8" name="Straight Arrow Connector 7">
              <a:extLst>
                <a:ext uri="{FF2B5EF4-FFF2-40B4-BE49-F238E27FC236}">
                  <a16:creationId xmlns:a16="http://schemas.microsoft.com/office/drawing/2014/main" id="{64A211D4-07B8-4ACB-B0BF-F05E47D0AED1}"/>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7520CE-5813-4D0E-9289-5015AD107631}"/>
                </a:ext>
              </a:extLst>
            </p:cNvPr>
            <p:cNvSpPr txBox="1"/>
            <p:nvPr/>
          </p:nvSpPr>
          <p:spPr>
            <a:xfrm>
              <a:off x="6856412" y="4712001"/>
              <a:ext cx="2135183" cy="261610"/>
            </a:xfrm>
            <a:prstGeom prst="rect">
              <a:avLst/>
            </a:prstGeom>
            <a:noFill/>
          </p:spPr>
          <p:txBody>
            <a:bodyPr wrap="square" rtlCol="0">
              <a:spAutoFit/>
            </a:bodyPr>
            <a:lstStyle/>
            <a:p>
              <a:pPr algn="ctr"/>
              <a:r>
                <a:rPr lang="en-US" sz="1100" b="1" dirty="0">
                  <a:solidFill>
                    <a:schemeClr val="tx1">
                      <a:lumMod val="75000"/>
                    </a:schemeClr>
                  </a:solidFill>
                </a:rPr>
                <a:t>18 kilometers/11.18 miles</a:t>
              </a:r>
            </a:p>
          </p:txBody>
        </p:sp>
      </p:grpSp>
    </p:spTree>
    <p:extLst>
      <p:ext uri="{BB962C8B-B14F-4D97-AF65-F5344CB8AC3E}">
        <p14:creationId xmlns:p14="http://schemas.microsoft.com/office/powerpoint/2010/main" val="273119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Scale of Atlantis</a:t>
            </a:r>
          </a:p>
        </p:txBody>
      </p:sp>
      <p:graphicFrame>
        <p:nvGraphicFramePr>
          <p:cNvPr id="19" name="Diagram 18">
            <a:extLst>
              <a:ext uri="{FF2B5EF4-FFF2-40B4-BE49-F238E27FC236}">
                <a16:creationId xmlns:a16="http://schemas.microsoft.com/office/drawing/2014/main" id="{8F01C429-3A0D-4059-8185-D892030C56E4}"/>
              </a:ext>
            </a:extLst>
          </p:cNvPr>
          <p:cNvGraphicFramePr/>
          <p:nvPr>
            <p:extLst>
              <p:ext uri="{D42A27DB-BD31-4B8C-83A1-F6EECF244321}">
                <p14:modId xmlns:p14="http://schemas.microsoft.com/office/powerpoint/2010/main" val="4112077025"/>
              </p:ext>
            </p:extLst>
          </p:nvPr>
        </p:nvGraphicFramePr>
        <p:xfrm>
          <a:off x="1558140" y="1219200"/>
          <a:ext cx="9782801" cy="5559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4" name="Group 23">
            <a:extLst>
              <a:ext uri="{FF2B5EF4-FFF2-40B4-BE49-F238E27FC236}">
                <a16:creationId xmlns:a16="http://schemas.microsoft.com/office/drawing/2014/main" id="{9F1C7F73-18D8-4B43-B161-EF7E8C1747BE}"/>
              </a:ext>
            </a:extLst>
          </p:cNvPr>
          <p:cNvGrpSpPr/>
          <p:nvPr/>
        </p:nvGrpSpPr>
        <p:grpSpPr>
          <a:xfrm>
            <a:off x="7770812" y="1524000"/>
            <a:ext cx="1828800" cy="328923"/>
            <a:chOff x="6821252" y="4712001"/>
            <a:chExt cx="2170343" cy="328923"/>
          </a:xfrm>
        </p:grpSpPr>
        <p:cxnSp>
          <p:nvCxnSpPr>
            <p:cNvPr id="25" name="Straight Arrow Connector 24">
              <a:extLst>
                <a:ext uri="{FF2B5EF4-FFF2-40B4-BE49-F238E27FC236}">
                  <a16:creationId xmlns:a16="http://schemas.microsoft.com/office/drawing/2014/main" id="{CD03A761-2881-4827-8478-553CE6649805}"/>
                </a:ext>
              </a:extLst>
            </p:cNvPr>
            <p:cNvCxnSpPr>
              <a:cxnSpLocks/>
            </p:cNvCxnSpPr>
            <p:nvPr/>
          </p:nvCxnSpPr>
          <p:spPr>
            <a:xfrm>
              <a:off x="6821252" y="5040924"/>
              <a:ext cx="2151180" cy="0"/>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5D0A153-6587-475E-9DB8-8470FAE0D39E}"/>
                </a:ext>
              </a:extLst>
            </p:cNvPr>
            <p:cNvSpPr txBox="1"/>
            <p:nvPr/>
          </p:nvSpPr>
          <p:spPr>
            <a:xfrm>
              <a:off x="6856412" y="4712001"/>
              <a:ext cx="2135183" cy="246221"/>
            </a:xfrm>
            <a:prstGeom prst="rect">
              <a:avLst/>
            </a:prstGeom>
            <a:noFill/>
          </p:spPr>
          <p:txBody>
            <a:bodyPr wrap="square" rtlCol="0">
              <a:spAutoFit/>
            </a:bodyPr>
            <a:lstStyle/>
            <a:p>
              <a:r>
                <a:rPr lang="en-US" sz="1000" b="1" dirty="0">
                  <a:solidFill>
                    <a:schemeClr val="tx1">
                      <a:lumMod val="20000"/>
                      <a:lumOff val="80000"/>
                    </a:schemeClr>
                  </a:solidFill>
                </a:rPr>
                <a:t>18 kilometers/11.18 miles</a:t>
              </a:r>
            </a:p>
          </p:txBody>
        </p:sp>
      </p:grpSp>
    </p:spTree>
    <p:extLst>
      <p:ext uri="{BB962C8B-B14F-4D97-AF65-F5344CB8AC3E}">
        <p14:creationId xmlns:p14="http://schemas.microsoft.com/office/powerpoint/2010/main" val="420499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5300" dirty="0"/>
              <a:t>Corpus Delicti</a:t>
            </a:r>
            <a:endParaRPr lang="en-US" dirty="0"/>
          </a:p>
        </p:txBody>
      </p:sp>
      <p:sp>
        <p:nvSpPr>
          <p:cNvPr id="4" name="TextBox 3">
            <a:extLst>
              <a:ext uri="{FF2B5EF4-FFF2-40B4-BE49-F238E27FC236}">
                <a16:creationId xmlns:a16="http://schemas.microsoft.com/office/drawing/2014/main" id="{21A21D1A-F856-4034-849A-410C32CB64AB}"/>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500" dirty="0"/>
              <a:t>The following section examines the ruins of Atlantis located at the </a:t>
            </a:r>
            <a:r>
              <a:rPr lang="en-US" sz="1500" b="1" dirty="0"/>
              <a:t>Richat Structure </a:t>
            </a:r>
            <a:r>
              <a:rPr lang="en-US" sz="1500" dirty="0"/>
              <a:t>(Mauritania, Northwest Africa). The purpose is to determine if the structure is the physical location of Atlantis (ruins of Atlantis).</a:t>
            </a:r>
          </a:p>
        </p:txBody>
      </p:sp>
    </p:spTree>
    <p:extLst>
      <p:ext uri="{BB962C8B-B14F-4D97-AF65-F5344CB8AC3E}">
        <p14:creationId xmlns:p14="http://schemas.microsoft.com/office/powerpoint/2010/main" val="207862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0826" y="142081"/>
            <a:ext cx="9782801" cy="1239837"/>
          </a:xfrm>
        </p:spPr>
        <p:txBody>
          <a:bodyPr anchor="b">
            <a:normAutofit/>
          </a:bodyPr>
          <a:lstStyle/>
          <a:p>
            <a:r>
              <a:rPr lang="en-US" dirty="0"/>
              <a:t>The Richat Structure</a:t>
            </a:r>
          </a:p>
        </p:txBody>
      </p:sp>
      <p:sp>
        <p:nvSpPr>
          <p:cNvPr id="8" name="TextBox 7">
            <a:extLst>
              <a:ext uri="{FF2B5EF4-FFF2-40B4-BE49-F238E27FC236}">
                <a16:creationId xmlns:a16="http://schemas.microsoft.com/office/drawing/2014/main" id="{0BEC1381-3A7F-4C8F-9A35-FB35C83EDB11}"/>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mc:AlternateContent xmlns:mc="http://schemas.openxmlformats.org/markup-compatibility/2006" xmlns:a14="http://schemas.microsoft.com/office/drawing/2010/main">
        <mc:Choice Requires="a14">
          <p:sp>
            <p:nvSpPr>
              <p:cNvPr id="5" name="Text Placeholder 4"/>
              <p:cNvSpPr>
                <a:spLocks noGrp="1"/>
              </p:cNvSpPr>
              <p:nvPr>
                <p:ph sz="half" idx="1"/>
              </p:nvPr>
            </p:nvSpPr>
            <p:spPr>
              <a:xfrm>
                <a:off x="1590826" y="1466867"/>
                <a:ext cx="2674786" cy="4705333"/>
              </a:xfrm>
            </p:spPr>
            <p:txBody>
              <a:bodyPr>
                <a:normAutofit/>
              </a:bodyPr>
              <a:lstStyle/>
              <a:p>
                <a:pPr marL="0" indent="0">
                  <a:buNone/>
                </a:pPr>
                <a:r>
                  <a:rPr lang="en-US" sz="1200" dirty="0"/>
                  <a:t>The </a:t>
                </a:r>
                <a:r>
                  <a:rPr lang="en-US" sz="1200" b="1" dirty="0">
                    <a:hlinkClick r:id="rId2"/>
                  </a:rPr>
                  <a:t>Richat Structure</a:t>
                </a:r>
                <a:r>
                  <a:rPr lang="en-US" sz="1200" b="1" dirty="0"/>
                  <a:t> </a:t>
                </a:r>
                <a:r>
                  <a:rPr lang="en-US" sz="1200" dirty="0"/>
                  <a:t>(also called </a:t>
                </a:r>
                <a:r>
                  <a:rPr lang="en-US" sz="1200" b="1" dirty="0"/>
                  <a:t>Guelb er Richât</a:t>
                </a:r>
                <a:r>
                  <a:rPr lang="en-US" sz="1200" dirty="0"/>
                  <a:t>, the </a:t>
                </a:r>
                <a:r>
                  <a:rPr lang="en-US" sz="1200" b="1" dirty="0"/>
                  <a:t>Eye of the Sahara</a:t>
                </a:r>
                <a:r>
                  <a:rPr lang="en-US" sz="1200" dirty="0"/>
                  <a:t>, or the </a:t>
                </a:r>
                <a:r>
                  <a:rPr lang="en-US" sz="1200" b="1" dirty="0"/>
                  <a:t>Eye of Africa</a:t>
                </a:r>
                <a:r>
                  <a:rPr lang="en-US" sz="1200" dirty="0"/>
                  <a:t>) is a prominent circular geological feature in the Sahara's Adrar Plateau, near Ouadane, west–central Mauritania, Northwest Africa. </a:t>
                </a:r>
              </a:p>
              <a:p>
                <a:pPr marL="0" indent="0">
                  <a:buNone/>
                </a:pPr>
                <a:r>
                  <a:rPr lang="en-US" sz="1200" dirty="0"/>
                  <a:t>In the local dialect, Richat means </a:t>
                </a:r>
                <a:r>
                  <a:rPr lang="en-US" sz="1200" b="1" dirty="0"/>
                  <a:t>feather</a:t>
                </a:r>
                <a:r>
                  <a:rPr lang="en-US" sz="1200" dirty="0"/>
                  <a:t> and it also is known locally in Arabic as tagense. Tagense refers to the circular opening of the leather pouch used to draw water from local wells.</a:t>
                </a:r>
              </a:p>
              <a:p>
                <a:pPr marL="0" indent="0">
                  <a:buNone/>
                </a:pPr>
                <a:r>
                  <a:rPr lang="en-US" sz="1200" dirty="0"/>
                  <a:t>The structure is located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21.125644</m:t>
                      </m:r>
                      <m:r>
                        <a:rPr lang="en-US" sz="1200" b="0" i="1" smtClean="0">
                          <a:latin typeface="Cambria Math" panose="02040503050406030204" pitchFamily="18" charset="0"/>
                          <a:ea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𝑁</m:t>
                      </m:r>
                      <m:r>
                        <a:rPr lang="en-US" sz="1200" b="0" i="1" smtClean="0">
                          <a:latin typeface="Cambria Math" panose="02040503050406030204" pitchFamily="18" charset="0"/>
                          <a:ea typeface="Cambria Math" panose="02040503050406030204" pitchFamily="18" charset="0"/>
                        </a:rPr>
                        <m:t>, −11.398714° </m:t>
                      </m:r>
                      <m:r>
                        <a:rPr lang="en-US" sz="1200" b="0" i="1" smtClean="0">
                          <a:latin typeface="Cambria Math" panose="02040503050406030204" pitchFamily="18" charset="0"/>
                          <a:ea typeface="Cambria Math" panose="02040503050406030204" pitchFamily="18" charset="0"/>
                        </a:rPr>
                        <m:t>𝑊</m:t>
                      </m:r>
                    </m:oMath>
                  </m:oMathPara>
                </a14:m>
                <a:endParaRPr lang="en-US" sz="1200" dirty="0"/>
              </a:p>
            </p:txBody>
          </p:sp>
        </mc:Choice>
        <mc:Fallback xmlns="">
          <p:sp>
            <p:nvSpPr>
              <p:cNvPr id="5" name="Text Placeholder 4"/>
              <p:cNvSpPr>
                <a:spLocks noGrp="1" noRot="1" noChangeAspect="1" noMove="1" noResize="1" noEditPoints="1" noAdjustHandles="1" noChangeArrowheads="1" noChangeShapeType="1" noTextEdit="1"/>
              </p:cNvSpPr>
              <p:nvPr>
                <p:ph sz="half" idx="1"/>
              </p:nvPr>
            </p:nvSpPr>
            <p:spPr>
              <a:xfrm>
                <a:off x="1590826" y="1466867"/>
                <a:ext cx="2674786" cy="4705333"/>
              </a:xfrm>
              <a:blipFill>
                <a:blip r:embed="rId3"/>
                <a:stretch>
                  <a:fillRect l="-228" t="-518" r="-456"/>
                </a:stretch>
              </a:blipFill>
            </p:spPr>
            <p:txBody>
              <a:bodyPr/>
              <a:lstStyle/>
              <a:p>
                <a:r>
                  <a:rPr lang="en-US">
                    <a:noFill/>
                  </a:rPr>
                  <a:t> </a:t>
                </a:r>
              </a:p>
            </p:txBody>
          </p:sp>
        </mc:Fallback>
      </mc:AlternateContent>
      <p:pic>
        <p:nvPicPr>
          <p:cNvPr id="9" name="Picture 8" descr="A picture containing sky, outdoor, nature&#10;&#10;Description automatically generated">
            <a:extLst>
              <a:ext uri="{FF2B5EF4-FFF2-40B4-BE49-F238E27FC236}">
                <a16:creationId xmlns:a16="http://schemas.microsoft.com/office/drawing/2014/main" id="{6E9B7F7F-5659-4B0C-AF5F-A07536E76174}"/>
              </a:ext>
            </a:extLst>
          </p:cNvPr>
          <p:cNvPicPr>
            <a:picLocks noChangeAspect="1"/>
          </p:cNvPicPr>
          <p:nvPr/>
        </p:nvPicPr>
        <p:blipFill>
          <a:blip r:embed="rId4"/>
          <a:stretch>
            <a:fillRect/>
          </a:stretch>
        </p:blipFill>
        <p:spPr>
          <a:xfrm>
            <a:off x="4424238" y="1600200"/>
            <a:ext cx="6949389" cy="4628401"/>
          </a:xfrm>
          <a:prstGeom prst="rect">
            <a:avLst/>
          </a:prstGeom>
          <a:solidFill>
            <a:srgbClr val="FFFFFF">
              <a:shade val="85000"/>
            </a:srgbClr>
          </a:solidFill>
          <a:ln w="12700" cap="sq">
            <a:solidFill>
              <a:schemeClr val="tx1">
                <a:lumMod val="75000"/>
              </a:schemeClr>
            </a:solidFill>
            <a:miter lim="800000"/>
          </a:ln>
          <a:effectLst>
            <a:outerShdw blurRad="55000" dist="18000" dir="5400000" algn="tl" rotWithShape="0">
              <a:srgbClr val="000000">
                <a:alpha val="40000"/>
              </a:srgbClr>
            </a:outerShdw>
          </a:effectLst>
        </p:spPr>
      </p:pic>
    </p:spTree>
    <p:extLst>
      <p:ext uri="{BB962C8B-B14F-4D97-AF65-F5344CB8AC3E}">
        <p14:creationId xmlns:p14="http://schemas.microsoft.com/office/powerpoint/2010/main" val="38307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1370012" y="152400"/>
            <a:ext cx="9782801" cy="1239837"/>
          </a:xfrm>
        </p:spPr>
        <p:txBody>
          <a:bodyPr/>
          <a:lstStyle/>
          <a:p>
            <a:r>
              <a:rPr lang="en-US" dirty="0"/>
              <a:t>Primer: Mathematical Definitions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A2D4EE-EF03-4D84-BE75-5C12E04D975C}"/>
                  </a:ext>
                </a:extLst>
              </p:cNvPr>
              <p:cNvSpPr txBox="1"/>
              <p:nvPr/>
            </p:nvSpPr>
            <p:spPr>
              <a:xfrm>
                <a:off x="2665412" y="1524000"/>
                <a:ext cx="6858000" cy="4683975"/>
              </a:xfrm>
              <a:prstGeom prst="rect">
                <a:avLst/>
              </a:prstGeom>
              <a:noFill/>
            </p:spPr>
            <p:txBody>
              <a:bodyPr wrap="square" rtlCol="0">
                <a:spAutoFit/>
              </a:bodyPr>
              <a:lstStyle/>
              <a:p>
                <a:pPr algn="ctr"/>
                <a:r>
                  <a:rPr lang="el-GR" sz="4400" dirty="0"/>
                  <a:t>π</a:t>
                </a:r>
                <a:endParaRPr lang="en-US" sz="4400" dirty="0"/>
              </a:p>
              <a:p>
                <a:endParaRPr lang="en-US" sz="2000" dirty="0"/>
              </a:p>
              <a:p>
                <a:r>
                  <a:rPr lang="en-US" sz="2000" dirty="0"/>
                  <a:t>The number </a:t>
                </a:r>
                <a:r>
                  <a:rPr lang="en-US" sz="2800" b="1" dirty="0"/>
                  <a:t>π</a:t>
                </a:r>
                <a:r>
                  <a:rPr lang="en-US" sz="2000" dirty="0"/>
                  <a:t> (/paɪ/; spelled out as "pi") is a mathematical constant, approximately equal to 3.14159. It is defined as the ratio of a circle's circumference (</a:t>
                </a:r>
                <a:r>
                  <a:rPr lang="en-US" sz="2000" b="1" dirty="0"/>
                  <a:t>C</a:t>
                </a:r>
                <a:r>
                  <a:rPr lang="en-US" sz="2000" dirty="0"/>
                  <a:t>) to its diameter (</a:t>
                </a:r>
                <a:r>
                  <a:rPr lang="en-US" sz="2000" b="1" dirty="0"/>
                  <a:t>D</a:t>
                </a:r>
                <a:r>
                  <a:rPr lang="en-US" sz="2000" dirty="0"/>
                  <a:t>). It is calculated as follows:</a:t>
                </a:r>
                <a:br>
                  <a:rPr lang="en-US" sz="2000" dirty="0"/>
                </a:br>
                <a:endParaRPr lang="en-US" sz="4400" dirty="0"/>
              </a:p>
              <a:p>
                <a:pPr/>
                <a14:m>
                  <m:oMathPara xmlns:m="http://schemas.openxmlformats.org/officeDocument/2006/math">
                    <m:oMathParaPr>
                      <m:jc m:val="centerGroup"/>
                    </m:oMathParaPr>
                    <m:oMath xmlns:m="http://schemas.openxmlformats.org/officeDocument/2006/math">
                      <m:r>
                        <a:rPr lang="el-GR" sz="4400" i="1" smtClean="0">
                          <a:latin typeface="Cambria Math" panose="02040503050406030204" pitchFamily="18" charset="0"/>
                        </a:rPr>
                        <m:t>𝜋</m:t>
                      </m:r>
                      <m:r>
                        <a:rPr lang="en-US" sz="4400" b="0" i="1" smtClean="0">
                          <a:latin typeface="Cambria Math" panose="02040503050406030204" pitchFamily="18" charset="0"/>
                        </a:rPr>
                        <m:t>=</m:t>
                      </m:r>
                      <m:f>
                        <m:fPr>
                          <m:ctrlPr>
                            <a:rPr lang="el-GR" sz="4400" b="0" i="1" smtClean="0">
                              <a:latin typeface="Cambria Math" panose="02040503050406030204" pitchFamily="18" charset="0"/>
                            </a:rPr>
                          </m:ctrlPr>
                        </m:fPr>
                        <m:num>
                          <m:r>
                            <a:rPr lang="en-US" sz="4400" b="0" i="1" smtClean="0">
                              <a:latin typeface="Cambria Math" panose="02040503050406030204" pitchFamily="18" charset="0"/>
                            </a:rPr>
                            <m:t>𝐶</m:t>
                          </m:r>
                        </m:num>
                        <m:den>
                          <m:r>
                            <a:rPr lang="en-US" sz="4400" b="0" i="1" smtClean="0">
                              <a:latin typeface="Cambria Math" panose="02040503050406030204" pitchFamily="18" charset="0"/>
                            </a:rPr>
                            <m:t>𝐷</m:t>
                          </m:r>
                        </m:den>
                      </m:f>
                    </m:oMath>
                  </m:oMathPara>
                </a14:m>
                <a:endParaRPr lang="en-US" sz="2000" dirty="0"/>
              </a:p>
              <a:p>
                <a:endParaRPr lang="en-US" sz="2000" dirty="0"/>
              </a:p>
            </p:txBody>
          </p:sp>
        </mc:Choice>
        <mc:Fallback xmlns="">
          <p:sp>
            <p:nvSpPr>
              <p:cNvPr id="3" name="TextBox 2">
                <a:extLst>
                  <a:ext uri="{FF2B5EF4-FFF2-40B4-BE49-F238E27FC236}">
                    <a16:creationId xmlns:a16="http://schemas.microsoft.com/office/drawing/2014/main" id="{9EA2D4EE-EF03-4D84-BE75-5C12E04D975C}"/>
                  </a:ext>
                </a:extLst>
              </p:cNvPr>
              <p:cNvSpPr txBox="1">
                <a:spLocks noRot="1" noChangeAspect="1" noMove="1" noResize="1" noEditPoints="1" noAdjustHandles="1" noChangeArrowheads="1" noChangeShapeType="1" noTextEdit="1"/>
              </p:cNvSpPr>
              <p:nvPr/>
            </p:nvSpPr>
            <p:spPr>
              <a:xfrm>
                <a:off x="2665412" y="1524000"/>
                <a:ext cx="6858000" cy="4683975"/>
              </a:xfrm>
              <a:prstGeom prst="rect">
                <a:avLst/>
              </a:prstGeom>
              <a:blipFill>
                <a:blip r:embed="rId2"/>
                <a:stretch>
                  <a:fillRect l="-889" t="-2474" r="-24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AE271F1-C3C1-4848-B49D-807356FEBBFC}"/>
              </a:ext>
            </a:extLst>
          </p:cNvPr>
          <p:cNvSpPr txBox="1"/>
          <p:nvPr/>
        </p:nvSpPr>
        <p:spPr>
          <a:xfrm>
            <a:off x="1593436" y="6557575"/>
            <a:ext cx="5410200" cy="276999"/>
          </a:xfrm>
          <a:prstGeom prst="rect">
            <a:avLst/>
          </a:prstGeom>
          <a:noFill/>
        </p:spPr>
        <p:txBody>
          <a:bodyPr wrap="square" rtlCol="0">
            <a:spAutoFit/>
          </a:bodyPr>
          <a:lstStyle/>
          <a:p>
            <a:r>
              <a:rPr lang="en-US" sz="1200" dirty="0">
                <a:hlinkClick r:id="rId3"/>
              </a:rPr>
              <a:t>https://en.wikipedia.org/wiki/Pi</a:t>
            </a:r>
            <a:endParaRPr lang="en-US" sz="1200" dirty="0"/>
          </a:p>
        </p:txBody>
      </p:sp>
    </p:spTree>
    <p:extLst>
      <p:ext uri="{BB962C8B-B14F-4D97-AF65-F5344CB8AC3E}">
        <p14:creationId xmlns:p14="http://schemas.microsoft.com/office/powerpoint/2010/main" val="412814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grpSp>
        <p:nvGrpSpPr>
          <p:cNvPr id="18" name="Group 17">
            <a:extLst>
              <a:ext uri="{FF2B5EF4-FFF2-40B4-BE49-F238E27FC236}">
                <a16:creationId xmlns:a16="http://schemas.microsoft.com/office/drawing/2014/main" id="{FAB3EF94-6055-4461-8220-D80CFFC67269}"/>
              </a:ext>
            </a:extLst>
          </p:cNvPr>
          <p:cNvGrpSpPr/>
          <p:nvPr/>
        </p:nvGrpSpPr>
        <p:grpSpPr>
          <a:xfrm>
            <a:off x="1674812" y="1600200"/>
            <a:ext cx="8707878" cy="4664723"/>
            <a:chOff x="1674812" y="1600200"/>
            <a:chExt cx="8707878" cy="4664723"/>
          </a:xfrm>
        </p:grpSpPr>
        <p:pic>
          <p:nvPicPr>
            <p:cNvPr id="4" name="Picture 3">
              <a:extLst>
                <a:ext uri="{FF2B5EF4-FFF2-40B4-BE49-F238E27FC236}">
                  <a16:creationId xmlns:a16="http://schemas.microsoft.com/office/drawing/2014/main" id="{445370A1-D6B0-4D93-9E22-B367E18E1AD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1798565" y="1476447"/>
              <a:ext cx="4664722" cy="4912228"/>
            </a:xfrm>
            <a:prstGeom prst="rect">
              <a:avLst/>
            </a:prstGeom>
            <a:noFill/>
            <a:ln w="12700">
              <a:solidFill>
                <a:schemeClr val="tx1">
                  <a:lumMod val="75000"/>
                </a:schemeClr>
              </a:solidFill>
            </a:ln>
          </p:spPr>
        </p:pic>
        <p:pic>
          <p:nvPicPr>
            <p:cNvPr id="11" name="Picture 10" descr="A picture containing nature&#10;&#10;Description automatically generated">
              <a:extLst>
                <a:ext uri="{FF2B5EF4-FFF2-40B4-BE49-F238E27FC236}">
                  <a16:creationId xmlns:a16="http://schemas.microsoft.com/office/drawing/2014/main" id="{4A3E09C2-5291-4CD5-B038-0A6A79F650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25090" y="1600200"/>
              <a:ext cx="3657600" cy="2262379"/>
            </a:xfrm>
            <a:prstGeom prst="rect">
              <a:avLst/>
            </a:prstGeom>
            <a:ln w="12700">
              <a:solidFill>
                <a:schemeClr val="tx1">
                  <a:lumMod val="75000"/>
                </a:schemeClr>
              </a:solidFill>
            </a:ln>
          </p:spPr>
        </p:pic>
        <p:pic>
          <p:nvPicPr>
            <p:cNvPr id="13" name="Picture 12">
              <a:extLst>
                <a:ext uri="{FF2B5EF4-FFF2-40B4-BE49-F238E27FC236}">
                  <a16:creationId xmlns:a16="http://schemas.microsoft.com/office/drawing/2014/main" id="{180E2A91-D2D5-407B-B984-5E4CBD81CB3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725090" y="4010038"/>
              <a:ext cx="3657600" cy="2254885"/>
            </a:xfrm>
            <a:prstGeom prst="rect">
              <a:avLst/>
            </a:prstGeom>
            <a:ln w="12700">
              <a:solidFill>
                <a:schemeClr val="tx1">
                  <a:lumMod val="75000"/>
                </a:schemeClr>
              </a:solidFill>
            </a:ln>
          </p:spPr>
        </p:pic>
      </p:grpSp>
    </p:spTree>
    <p:extLst>
      <p:ext uri="{BB962C8B-B14F-4D97-AF65-F5344CB8AC3E}">
        <p14:creationId xmlns:p14="http://schemas.microsoft.com/office/powerpoint/2010/main" val="301644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descr="A picture containing nature, wave, shore, highland&#10;&#10;Description automatically generated">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07736" y="2133600"/>
            <a:ext cx="7457572" cy="4106782"/>
          </a:xfrm>
          <a:prstGeom prst="rect">
            <a:avLst/>
          </a:prstGeom>
          <a:ln w="12700">
            <a:solidFill>
              <a:schemeClr val="tx1">
                <a:lumMod val="75000"/>
              </a:schemeClr>
            </a:solidFill>
          </a:ln>
        </p:spPr>
      </p:pic>
      <p:pic>
        <p:nvPicPr>
          <p:cNvPr id="10" name="Picture 9" descr="A picture containing old, dirt, dirty&#10;&#10;Description automatically generated">
            <a:extLst>
              <a:ext uri="{FF2B5EF4-FFF2-40B4-BE49-F238E27FC236}">
                <a16:creationId xmlns:a16="http://schemas.microsoft.com/office/drawing/2014/main" id="{DE68051E-662F-4BBC-AC24-2D0F55D1781B}"/>
              </a:ext>
            </a:extLst>
          </p:cNvPr>
          <p:cNvPicPr>
            <a:picLocks noChangeAspect="1"/>
          </p:cNvPicPr>
          <p:nvPr/>
        </p:nvPicPr>
        <p:blipFill>
          <a:blip r:embed="rId4"/>
          <a:stretch>
            <a:fillRect/>
          </a:stretch>
        </p:blipFill>
        <p:spPr>
          <a:xfrm rot="10800000">
            <a:off x="7088769" y="1524000"/>
            <a:ext cx="4287468" cy="2853434"/>
          </a:xfrm>
          <a:prstGeom prst="rect">
            <a:avLst/>
          </a:prstGeom>
          <a:ln w="12700">
            <a:solidFill>
              <a:schemeClr val="tx1">
                <a:lumMod val="75000"/>
              </a:schemeClr>
            </a:solidFill>
          </a:ln>
        </p:spPr>
      </p:pic>
    </p:spTree>
    <p:extLst>
      <p:ext uri="{BB962C8B-B14F-4D97-AF65-F5344CB8AC3E}">
        <p14:creationId xmlns:p14="http://schemas.microsoft.com/office/powerpoint/2010/main" val="140259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Geology</a:t>
            </a:r>
          </a:p>
        </p:txBody>
      </p:sp>
      <p:sp>
        <p:nvSpPr>
          <p:cNvPr id="5" name="Text Placeholder 4"/>
          <p:cNvSpPr>
            <a:spLocks noGrp="1"/>
          </p:cNvSpPr>
          <p:nvPr>
            <p:ph sz="half" idx="1"/>
          </p:nvPr>
        </p:nvSpPr>
        <p:spPr>
          <a:xfrm>
            <a:off x="1593436" y="1600200"/>
            <a:ext cx="4814586" cy="4572000"/>
          </a:xfrm>
        </p:spPr>
        <p:txBody>
          <a:bodyPr>
            <a:normAutofit/>
          </a:bodyPr>
          <a:lstStyle/>
          <a:p>
            <a:pPr>
              <a:buFont typeface="Arial" panose="020B0604020202020204" pitchFamily="34" charset="0"/>
              <a:buChar char="•"/>
            </a:pPr>
            <a:r>
              <a:rPr lang="en-US" sz="1200" dirty="0"/>
              <a:t>The </a:t>
            </a:r>
            <a:r>
              <a:rPr lang="en-US" sz="1200" dirty="0">
                <a:hlinkClick r:id="rId2"/>
              </a:rPr>
              <a:t>Richat Structure</a:t>
            </a:r>
            <a:r>
              <a:rPr lang="en-US" sz="1200" dirty="0"/>
              <a:t>, also called Guelb er Richât, is a prominent circular geological feature in the Sahara's Adrar Plateau, near Ouadane, west–central Mauritania, Northwest Africa. In the local dialect, Richat means feather and it also is known locally in Arabic as tagense. Tagense refers to the circular opening of the leather pouch used to draw water from local wells.</a:t>
            </a:r>
          </a:p>
          <a:p>
            <a:pPr>
              <a:buFont typeface="Arial" panose="020B0604020202020204" pitchFamily="34" charset="0"/>
              <a:buChar char="•"/>
            </a:pPr>
            <a:r>
              <a:rPr lang="en-US" sz="1200" dirty="0"/>
              <a:t>According to geologists, it is an eroded </a:t>
            </a:r>
            <a:r>
              <a:rPr lang="en-US" sz="1200" dirty="0">
                <a:hlinkClick r:id="rId3"/>
              </a:rPr>
              <a:t>geological dome</a:t>
            </a:r>
            <a:r>
              <a:rPr lang="en-US" sz="1200" dirty="0"/>
              <a:t>, 40 km (25 mi) in diameter, exposing sedimentary rock in layers which appear as concentric rings. Igneous rock is exposed inside and there are </a:t>
            </a:r>
            <a:r>
              <a:rPr lang="en-US" sz="1200" dirty="0">
                <a:hlinkClick r:id="rId4"/>
              </a:rPr>
              <a:t>rhyolites</a:t>
            </a:r>
            <a:r>
              <a:rPr lang="en-US" sz="1200" dirty="0"/>
              <a:t> and </a:t>
            </a:r>
            <a:r>
              <a:rPr lang="en-US" sz="1200" dirty="0">
                <a:hlinkClick r:id="rId5"/>
              </a:rPr>
              <a:t>gabbros</a:t>
            </a:r>
            <a:r>
              <a:rPr lang="en-US" sz="1200" dirty="0"/>
              <a:t> which have undergone </a:t>
            </a:r>
            <a:r>
              <a:rPr lang="en-US" sz="1200" dirty="0">
                <a:hlinkClick r:id="rId6"/>
              </a:rPr>
              <a:t>hydrothermal alteration</a:t>
            </a:r>
            <a:r>
              <a:rPr lang="en-US" sz="1200" dirty="0"/>
              <a:t>, and a central </a:t>
            </a:r>
            <a:r>
              <a:rPr lang="en-US" sz="1200" dirty="0">
                <a:hlinkClick r:id="rId7"/>
              </a:rPr>
              <a:t>megabreccia</a:t>
            </a:r>
            <a:r>
              <a:rPr lang="en-US" sz="1200" dirty="0"/>
              <a:t>. The structure is also the location of exceptional accumulations of </a:t>
            </a:r>
            <a:r>
              <a:rPr lang="en-US" sz="1200" dirty="0">
                <a:hlinkClick r:id="rId8"/>
              </a:rPr>
              <a:t>Acheulean</a:t>
            </a:r>
            <a:r>
              <a:rPr lang="en-US" sz="1200" dirty="0"/>
              <a:t> archaeological artifacts.</a:t>
            </a:r>
          </a:p>
          <a:p>
            <a:pPr>
              <a:buFont typeface="Arial" panose="020B0604020202020204" pitchFamily="34" charset="0"/>
              <a:buChar char="•"/>
            </a:pPr>
            <a:r>
              <a:rPr lang="en-US" sz="1200" dirty="0"/>
              <a:t>Artifacts found at the site are typically redeposited, deflated, or both, in Late Pleistocene to early Holocene gravelly mud, muddy gravel, clayey sand, and silty sand. These sediments are often cemented into either concretionary masses or beds by </a:t>
            </a:r>
            <a:r>
              <a:rPr lang="en-US" sz="1200" dirty="0">
                <a:hlinkClick r:id="rId9">
                  <a:extLst>
                    <a:ext uri="{A12FA001-AC4F-418D-AE19-62706E023703}">
                      <ahyp:hlinkClr xmlns:ahyp="http://schemas.microsoft.com/office/drawing/2018/hyperlinkcolor" val="tx"/>
                    </a:ext>
                  </a:extLst>
                </a:hlinkClick>
              </a:rPr>
              <a:t>calcrete</a:t>
            </a:r>
            <a:r>
              <a:rPr lang="en-US" sz="1200" dirty="0"/>
              <a:t>. </a:t>
            </a:r>
          </a:p>
          <a:p>
            <a:pPr>
              <a:buFont typeface="Arial" panose="020B0604020202020204" pitchFamily="34" charset="0"/>
              <a:buChar char="•"/>
            </a:pPr>
            <a:r>
              <a:rPr lang="en-US" sz="1200" dirty="0"/>
              <a:t>Numerous concordant radiocarbon dates indicate that the bulk of sediments found accumulated between </a:t>
            </a:r>
            <a:r>
              <a:rPr lang="en-US" sz="1200" b="1" u="sng" dirty="0"/>
              <a:t>15,000 and 8,000 BCE</a:t>
            </a:r>
            <a:r>
              <a:rPr lang="en-US" sz="1200" dirty="0"/>
              <a:t> during the African humid period. These deposits lie directly upon deeply eroded and weathered bedrock.</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7" name="Picture 6" descr="A close up of a person's eye&#10;&#10;Description automatically generated with medium confidence">
            <a:extLst>
              <a:ext uri="{FF2B5EF4-FFF2-40B4-BE49-F238E27FC236}">
                <a16:creationId xmlns:a16="http://schemas.microsoft.com/office/drawing/2014/main" id="{C88CC7C3-D86E-4935-A4CA-E9DCA8FF7BA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6561652" y="1592995"/>
            <a:ext cx="4814585" cy="4579205"/>
          </a:xfrm>
          <a:prstGeom prst="rect">
            <a:avLst/>
          </a:prstGeom>
          <a:ln w="12700">
            <a:solidFill>
              <a:schemeClr val="tx1">
                <a:lumMod val="75000"/>
              </a:schemeClr>
            </a:solidFill>
          </a:ln>
        </p:spPr>
      </p:pic>
    </p:spTree>
    <p:extLst>
      <p:ext uri="{BB962C8B-B14F-4D97-AF65-F5344CB8AC3E}">
        <p14:creationId xmlns:p14="http://schemas.microsoft.com/office/powerpoint/2010/main" val="88973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2"/>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7"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B76F9D4F-BE72-4EF5-98F1-FB6A5295DA33}"/>
              </a:ext>
            </a:extLst>
          </p:cNvPr>
          <p:cNvGrpSpPr/>
          <p:nvPr/>
        </p:nvGrpSpPr>
        <p:grpSpPr>
          <a:xfrm>
            <a:off x="1646525" y="1538026"/>
            <a:ext cx="2241158" cy="1443828"/>
            <a:chOff x="1646525" y="1538026"/>
            <a:chExt cx="2241158" cy="1443828"/>
          </a:xfrm>
        </p:grpSpPr>
        <p:sp>
          <p:nvSpPr>
            <p:cNvPr id="3" name="TextBox 2">
              <a:extLst>
                <a:ext uri="{FF2B5EF4-FFF2-40B4-BE49-F238E27FC236}">
                  <a16:creationId xmlns:a16="http://schemas.microsoft.com/office/drawing/2014/main" id="{CD098BCF-220E-4313-9017-148E1353D66F}"/>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4" name="TextBox 3">
              <a:extLst>
                <a:ext uri="{FF2B5EF4-FFF2-40B4-BE49-F238E27FC236}">
                  <a16:creationId xmlns:a16="http://schemas.microsoft.com/office/drawing/2014/main" id="{EE9F5237-63D5-4448-B0AD-57C7CB193071}"/>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23546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8"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2"/>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629CB1DB-7192-4723-A93D-EBBFA370F5A3}"/>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FDFABD68-2695-41F9-849C-142B21A473E4}"/>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A6204CF-6193-4915-8058-C76AB7BF1A6F}"/>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357403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a:ext>
            </a:extLst>
          </a:blip>
          <a:srcRect/>
          <a:stretch/>
        </p:blipFill>
        <p:spPr>
          <a:xfrm>
            <a:off x="3887683" y="1965806"/>
            <a:ext cx="6639457" cy="4106781"/>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a:ext>
            </a:extLst>
          </a:blip>
          <a:srcRect/>
          <a:stretch/>
        </p:blipFill>
        <p:spPr>
          <a:xfrm>
            <a:off x="1630279" y="4114800"/>
            <a:ext cx="3286556" cy="2032871"/>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443828"/>
            <a:chOff x="1646525" y="1538026"/>
            <a:chExt cx="2241158" cy="1443828"/>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821059" cy="369332"/>
            </a:xfrm>
            <a:prstGeom prst="rect">
              <a:avLst/>
            </a:prstGeom>
            <a:noFill/>
          </p:spPr>
          <p:txBody>
            <a:bodyPr wrap="none" rtlCol="0">
              <a:spAutoFit/>
            </a:bodyPr>
            <a:lstStyle/>
            <a:p>
              <a:r>
                <a:rPr lang="en-US" b="1" dirty="0">
                  <a:latin typeface="+mj-lt"/>
                </a:rPr>
                <a:t>Zones</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954107"/>
            </a:xfrm>
            <a:prstGeom prst="rect">
              <a:avLst/>
            </a:prstGeom>
            <a:noFill/>
          </p:spPr>
          <p:txBody>
            <a:bodyPr wrap="square" rtlCol="0">
              <a:spAutoFit/>
            </a:bodyPr>
            <a:lstStyle/>
            <a:p>
              <a:r>
                <a:rPr lang="en-US" sz="1400" dirty="0"/>
                <a:t>Satellite images illustrating alignment of zones with physical features of the structure.</a:t>
              </a:r>
            </a:p>
          </p:txBody>
        </p:sp>
      </p:grpSp>
    </p:spTree>
    <p:extLst>
      <p:ext uri="{BB962C8B-B14F-4D97-AF65-F5344CB8AC3E}">
        <p14:creationId xmlns:p14="http://schemas.microsoft.com/office/powerpoint/2010/main" val="92246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a:t>
            </a:r>
          </a:p>
        </p:txBody>
      </p:sp>
      <p:sp>
        <p:nvSpPr>
          <p:cNvPr id="6" name="TextBox 5">
            <a:extLst>
              <a:ext uri="{FF2B5EF4-FFF2-40B4-BE49-F238E27FC236}">
                <a16:creationId xmlns:a16="http://schemas.microsoft.com/office/drawing/2014/main" id="{ECD32D03-16FD-450E-A8F1-1A9EFA7F7A25}"/>
              </a:ext>
            </a:extLst>
          </p:cNvPr>
          <p:cNvSpPr txBox="1"/>
          <p:nvPr/>
        </p:nvSpPr>
        <p:spPr>
          <a:xfrm>
            <a:off x="1593436" y="6581001"/>
            <a:ext cx="5410200" cy="276999"/>
          </a:xfrm>
          <a:prstGeom prst="rect">
            <a:avLst/>
          </a:prstGeom>
          <a:noFill/>
        </p:spPr>
        <p:txBody>
          <a:bodyPr wrap="square" rtlCol="0">
            <a:spAutoFit/>
          </a:bodyPr>
          <a:lstStyle/>
          <a:p>
            <a:r>
              <a:rPr lang="en-US" sz="1200" dirty="0">
                <a:hlinkClick r:id="rId2"/>
              </a:rPr>
              <a:t>https://en.wikipedia.org/wiki/Richat_Structure</a:t>
            </a:r>
            <a:endParaRPr lang="en-US" sz="1200" dirty="0"/>
          </a:p>
        </p:txBody>
      </p:sp>
      <p:pic>
        <p:nvPicPr>
          <p:cNvPr id="5" name="Picture 4">
            <a:extLst>
              <a:ext uri="{FF2B5EF4-FFF2-40B4-BE49-F238E27FC236}">
                <a16:creationId xmlns:a16="http://schemas.microsoft.com/office/drawing/2014/main" id="{6995948A-DF28-45D8-AD2F-4179A90623F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3887683" y="2116577"/>
            <a:ext cx="6639457" cy="3805238"/>
          </a:xfrm>
          <a:prstGeom prst="rect">
            <a:avLst/>
          </a:prstGeom>
          <a:ln w="12700">
            <a:solidFill>
              <a:schemeClr val="tx1">
                <a:lumMod val="75000"/>
              </a:schemeClr>
            </a:solidFill>
          </a:ln>
        </p:spPr>
      </p:pic>
      <p:pic>
        <p:nvPicPr>
          <p:cNvPr id="10" name="Picture 9">
            <a:extLst>
              <a:ext uri="{FF2B5EF4-FFF2-40B4-BE49-F238E27FC236}">
                <a16:creationId xmlns:a16="http://schemas.microsoft.com/office/drawing/2014/main" id="{DE68051E-662F-4BBC-AC24-2D0F55D1781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a:ext>
            </a:extLst>
          </a:blip>
          <a:srcRect/>
          <a:stretch/>
        </p:blipFill>
        <p:spPr>
          <a:xfrm>
            <a:off x="1630279" y="4189432"/>
            <a:ext cx="3286556" cy="1883607"/>
          </a:xfrm>
          <a:prstGeom prst="rect">
            <a:avLst/>
          </a:prstGeom>
          <a:ln w="12700">
            <a:solidFill>
              <a:schemeClr val="tx1">
                <a:lumMod val="75000"/>
              </a:schemeClr>
            </a:solidFill>
          </a:ln>
        </p:spPr>
      </p:pic>
      <p:grpSp>
        <p:nvGrpSpPr>
          <p:cNvPr id="7" name="Group 6">
            <a:extLst>
              <a:ext uri="{FF2B5EF4-FFF2-40B4-BE49-F238E27FC236}">
                <a16:creationId xmlns:a16="http://schemas.microsoft.com/office/drawing/2014/main" id="{147DEE3C-AC60-46A5-91F3-97A92A77781F}"/>
              </a:ext>
            </a:extLst>
          </p:cNvPr>
          <p:cNvGrpSpPr/>
          <p:nvPr/>
        </p:nvGrpSpPr>
        <p:grpSpPr>
          <a:xfrm>
            <a:off x="1646525" y="1538026"/>
            <a:ext cx="2241158" cy="1659272"/>
            <a:chOff x="1646525" y="1538026"/>
            <a:chExt cx="2241158" cy="1659272"/>
          </a:xfrm>
        </p:grpSpPr>
        <p:sp>
          <p:nvSpPr>
            <p:cNvPr id="8" name="TextBox 7">
              <a:extLst>
                <a:ext uri="{FF2B5EF4-FFF2-40B4-BE49-F238E27FC236}">
                  <a16:creationId xmlns:a16="http://schemas.microsoft.com/office/drawing/2014/main" id="{ADEBA76F-0127-4B80-95D3-BABE2D03FF4D}"/>
                </a:ext>
              </a:extLst>
            </p:cNvPr>
            <p:cNvSpPr txBox="1"/>
            <p:nvPr/>
          </p:nvSpPr>
          <p:spPr>
            <a:xfrm>
              <a:off x="1646525" y="1538026"/>
              <a:ext cx="1095685" cy="369332"/>
            </a:xfrm>
            <a:prstGeom prst="rect">
              <a:avLst/>
            </a:prstGeom>
            <a:noFill/>
          </p:spPr>
          <p:txBody>
            <a:bodyPr wrap="none" rtlCol="0">
              <a:spAutoFit/>
            </a:bodyPr>
            <a:lstStyle/>
            <a:p>
              <a:r>
                <a:rPr lang="en-US" b="1" dirty="0">
                  <a:latin typeface="+mj-lt"/>
                </a:rPr>
                <a:t>Sea Wall</a:t>
              </a:r>
            </a:p>
          </p:txBody>
        </p:sp>
        <p:sp>
          <p:nvSpPr>
            <p:cNvPr id="9" name="TextBox 8">
              <a:extLst>
                <a:ext uri="{FF2B5EF4-FFF2-40B4-BE49-F238E27FC236}">
                  <a16:creationId xmlns:a16="http://schemas.microsoft.com/office/drawing/2014/main" id="{8FE03B4A-32D1-44D8-A158-D42748F83870}"/>
                </a:ext>
              </a:extLst>
            </p:cNvPr>
            <p:cNvSpPr txBox="1"/>
            <p:nvPr/>
          </p:nvSpPr>
          <p:spPr>
            <a:xfrm>
              <a:off x="1646525" y="2027747"/>
              <a:ext cx="2241158" cy="1169551"/>
            </a:xfrm>
            <a:prstGeom prst="rect">
              <a:avLst/>
            </a:prstGeom>
            <a:noFill/>
          </p:spPr>
          <p:txBody>
            <a:bodyPr wrap="square" rtlCol="0">
              <a:spAutoFit/>
            </a:bodyPr>
            <a:lstStyle/>
            <a:p>
              <a:r>
                <a:rPr lang="en-US" sz="1400" dirty="0"/>
                <a:t>Satellite images illustrating alignment of sea wall boundary with circular physical structure.</a:t>
              </a:r>
            </a:p>
          </p:txBody>
        </p:sp>
      </p:grpSp>
    </p:spTree>
    <p:extLst>
      <p:ext uri="{BB962C8B-B14F-4D97-AF65-F5344CB8AC3E}">
        <p14:creationId xmlns:p14="http://schemas.microsoft.com/office/powerpoint/2010/main" val="303099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240" y="152400"/>
            <a:ext cx="3293422" cy="1371600"/>
          </a:xfrm>
        </p:spPr>
        <p:txBody>
          <a:bodyPr anchor="b">
            <a:normAutofit/>
          </a:bodyPr>
          <a:lstStyle/>
          <a:p>
            <a:r>
              <a:rPr lang="en-US" sz="1800" dirty="0"/>
              <a:t>The Richat Structure: </a:t>
            </a:r>
            <a:r>
              <a:rPr lang="en-US" sz="2600" b="1" dirty="0"/>
              <a:t>Elevation Profile</a:t>
            </a:r>
          </a:p>
        </p:txBody>
      </p:sp>
      <p:pic>
        <p:nvPicPr>
          <p:cNvPr id="72" name="Content Placeholder 71">
            <a:extLst>
              <a:ext uri="{FF2B5EF4-FFF2-40B4-BE49-F238E27FC236}">
                <a16:creationId xmlns:a16="http://schemas.microsoft.com/office/drawing/2014/main" id="{963B585D-22BA-4840-81F1-6C4DB0A6B9CB}"/>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5180251" y="482600"/>
            <a:ext cx="6195986" cy="5689600"/>
          </a:xfrm>
          <a:noFill/>
        </p:spPr>
      </p:pic>
      <p:sp>
        <p:nvSpPr>
          <p:cNvPr id="84" name="Content Placeholder 83">
            <a:extLst>
              <a:ext uri="{FF2B5EF4-FFF2-40B4-BE49-F238E27FC236}">
                <a16:creationId xmlns:a16="http://schemas.microsoft.com/office/drawing/2014/main" id="{DE89BD7B-1012-45D7-B594-53A57AE16C12}"/>
              </a:ext>
            </a:extLst>
          </p:cNvPr>
          <p:cNvSpPr>
            <a:spLocks noGrp="1"/>
          </p:cNvSpPr>
          <p:nvPr>
            <p:ph type="body" sz="half" idx="2"/>
          </p:nvPr>
        </p:nvSpPr>
        <p:spPr>
          <a:xfrm>
            <a:off x="1074240" y="1676400"/>
            <a:ext cx="3293422" cy="4343400"/>
          </a:xfrm>
        </p:spPr>
        <p:txBody>
          <a:bodyPr>
            <a:normAutofit/>
          </a:bodyPr>
          <a:lstStyle/>
          <a:p>
            <a:r>
              <a:rPr lang="en-US" sz="1400" dirty="0"/>
              <a:t>The following pages display a cross-sectional elevation profile of the area illustrated to the right. </a:t>
            </a:r>
          </a:p>
          <a:p>
            <a:r>
              <a:rPr lang="en-US" sz="1400" dirty="0"/>
              <a:t>The purpose of the elevation profile is to demonstrate that the Richat Structure’s dimensions match the dimensions derived for Atlantis in the previous sections. </a:t>
            </a:r>
          </a:p>
          <a:p>
            <a:r>
              <a:rPr lang="en-US" sz="1400" dirty="0"/>
              <a:t>The profile begins at the calculated center of the structure and extends outwards approximately 10.5 km. Therefore, it is a profile of the </a:t>
            </a:r>
            <a:r>
              <a:rPr lang="en-US" sz="1400" b="1" dirty="0"/>
              <a:t>radius</a:t>
            </a:r>
            <a:r>
              <a:rPr lang="en-US" sz="1400" dirty="0"/>
              <a:t> of Atlantis’s circular layout.</a:t>
            </a:r>
          </a:p>
          <a:p>
            <a:r>
              <a:rPr lang="en-US" sz="1400" dirty="0"/>
              <a:t>Each zone or area of Atlantis is highlighted along with its dimensions. </a:t>
            </a:r>
          </a:p>
        </p:txBody>
      </p:sp>
    </p:spTree>
    <p:extLst>
      <p:ext uri="{BB962C8B-B14F-4D97-AF65-F5344CB8AC3E}">
        <p14:creationId xmlns:p14="http://schemas.microsoft.com/office/powerpoint/2010/main" val="51575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4654" y="3152287"/>
            <a:ext cx="6582334" cy="1373676"/>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15209" y="1598125"/>
            <a:ext cx="6561028" cy="1373675"/>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523346565"/>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All Zones and Harbors</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All</a:t>
                      </a:r>
                    </a:p>
                  </a:txBody>
                  <a:tcPr/>
                </a:tc>
                <a:extLst>
                  <a:ext uri="{0D108BD9-81ED-4DB2-BD59-A6C34878D82A}">
                    <a16:rowId xmlns:a16="http://schemas.microsoft.com/office/drawing/2014/main" val="3327014796"/>
                  </a:ext>
                </a:extLst>
              </a:tr>
              <a:tr h="343419">
                <a:tc>
                  <a:txBody>
                    <a:bodyPr/>
                    <a:lstStyle/>
                    <a:p>
                      <a:r>
                        <a:rPr lang="en-US" sz="1400" b="0" dirty="0"/>
                        <a:t>Breadth</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1857619663"/>
                  </a:ext>
                </a:extLst>
              </a:tr>
              <a:tr h="343419">
                <a:tc>
                  <a:txBody>
                    <a:bodyPr/>
                    <a:lstStyle/>
                    <a:p>
                      <a:r>
                        <a:rPr lang="en-US" sz="1400" b="0" dirty="0"/>
                        <a:t>Radius</a:t>
                      </a:r>
                    </a:p>
                  </a:txBody>
                  <a:tcPr/>
                </a:tc>
                <a:tc>
                  <a:txBody>
                    <a:bodyPr/>
                    <a:lstStyle/>
                    <a:p>
                      <a:pPr marL="0" algn="l" defTabSz="914400" rtl="0" eaLnBrk="1" latinLnBrk="0" hangingPunct="1"/>
                      <a:r>
                        <a:rPr lang="en-US" sz="1500" b="0" i="0" kern="1200" dirty="0">
                          <a:solidFill>
                            <a:schemeClr val="tx2"/>
                          </a:solidFill>
                          <a:latin typeface="Cambria Math" panose="02040503050406030204" pitchFamily="18" charset="0"/>
                          <a:ea typeface="+mn-ea"/>
                          <a:cs typeface="+mn-cs"/>
                        </a:rPr>
                        <a:t>~15.5 ka </a:t>
                      </a:r>
                      <a:r>
                        <a:rPr lang="en-US" sz="1500" b="0" i="1" kern="1200" dirty="0">
                          <a:solidFill>
                            <a:schemeClr val="tx2"/>
                          </a:solidFill>
                          <a:latin typeface="Cambria Math" panose="02040503050406030204" pitchFamily="18" charset="0"/>
                          <a:ea typeface="+mn-ea"/>
                          <a:cs typeface="+mn-cs"/>
                        </a:rPr>
                        <a:t>(10.33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4155920110"/>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Center Island</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 ka </a:t>
                      </a:r>
                      <a:r>
                        <a:rPr lang="en-US" sz="1500" b="0" i="1" kern="1200" dirty="0">
                          <a:solidFill>
                            <a:schemeClr val="tx2"/>
                          </a:solidFill>
                          <a:latin typeface="Cambria Math" panose="02040503050406030204" pitchFamily="18" charset="0"/>
                          <a:ea typeface="+mn-ea"/>
                          <a:cs typeface="+mn-cs"/>
                        </a:rPr>
                        <a:t>(3.33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2.5 ka </a:t>
                      </a:r>
                      <a:r>
                        <a:rPr lang="en-US" sz="1500" b="0" i="1" kern="1200" dirty="0">
                          <a:solidFill>
                            <a:schemeClr val="tx2"/>
                          </a:solidFill>
                          <a:latin typeface="Cambria Math" panose="02040503050406030204" pitchFamily="18" charset="0"/>
                          <a:ea typeface="+mn-ea"/>
                          <a:cs typeface="+mn-cs"/>
                        </a:rPr>
                        <a:t>(1.66 km)</a:t>
                      </a:r>
                    </a:p>
                  </a:txBody>
                  <a:tcPr/>
                </a:tc>
                <a:extLst>
                  <a:ext uri="{0D108BD9-81ED-4DB2-BD59-A6C34878D82A}">
                    <a16:rowId xmlns:a16="http://schemas.microsoft.com/office/drawing/2014/main" val="3371557726"/>
                  </a:ext>
                </a:extLst>
              </a:tr>
            </a:tbl>
          </a:graphicData>
        </a:graphic>
      </p:graphicFrame>
      <p:pic>
        <p:nvPicPr>
          <p:cNvPr id="33" name="Content Placeholder 78">
            <a:extLst>
              <a:ext uri="{FF2B5EF4-FFF2-40B4-BE49-F238E27FC236}">
                <a16:creationId xmlns:a16="http://schemas.microsoft.com/office/drawing/2014/main" id="{DDB93222-A91E-4805-8B81-495BCB0F424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64090" y="4706450"/>
            <a:ext cx="6572898" cy="1373676"/>
          </a:xfrm>
          <a:prstGeom prst="rect">
            <a:avLst/>
          </a:prstGeom>
        </p:spPr>
      </p:pic>
      <p:graphicFrame>
        <p:nvGraphicFramePr>
          <p:cNvPr id="34" name="Table 25">
            <a:extLst>
              <a:ext uri="{FF2B5EF4-FFF2-40B4-BE49-F238E27FC236}">
                <a16:creationId xmlns:a16="http://schemas.microsoft.com/office/drawing/2014/main" id="{654A0E34-67CD-465F-BD4F-45BAE9D92E7E}"/>
              </a:ext>
            </a:extLst>
          </p:cNvPr>
          <p:cNvGraphicFramePr>
            <a:graphicFrameLocks noGrp="1"/>
          </p:cNvGraphicFramePr>
          <p:nvPr>
            <p:extLst>
              <p:ext uri="{D42A27DB-BD31-4B8C-83A1-F6EECF244321}">
                <p14:modId xmlns:p14="http://schemas.microsoft.com/office/powerpoint/2010/main" val="1737379800"/>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1</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 ka </a:t>
                      </a:r>
                      <a:r>
                        <a:rPr lang="en-US" sz="1500" b="0" i="1" kern="1200" dirty="0">
                          <a:solidFill>
                            <a:schemeClr val="tx2"/>
                          </a:solidFill>
                          <a:latin typeface="Cambria Math" panose="02040503050406030204" pitchFamily="18" charset="0"/>
                          <a:ea typeface="+mn-ea"/>
                          <a:cs typeface="+mn-cs"/>
                        </a:rPr>
                        <a:t>(.667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3.5 ka </a:t>
                      </a:r>
                      <a:r>
                        <a:rPr lang="en-US" sz="1500" b="0" i="1" kern="1200" dirty="0">
                          <a:solidFill>
                            <a:schemeClr val="tx2"/>
                          </a:solidFill>
                          <a:latin typeface="Cambria Math" panose="02040503050406030204" pitchFamily="18" charset="0"/>
                          <a:ea typeface="+mn-ea"/>
                          <a:cs typeface="+mn-cs"/>
                        </a:rPr>
                        <a:t>(2.33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299288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3436" y="177800"/>
            <a:ext cx="9782801" cy="1239837"/>
          </a:xfrm>
        </p:spPr>
        <p:txBody>
          <a:bodyPr anchor="b">
            <a:normAutofit/>
          </a:bodyPr>
          <a:lstStyle/>
          <a:p>
            <a:r>
              <a:rPr lang="en-US" dirty="0"/>
              <a:t>The Richat Structure: Elevation Profile</a:t>
            </a:r>
          </a:p>
        </p:txBody>
      </p:sp>
      <p:pic>
        <p:nvPicPr>
          <p:cNvPr id="18" name="Content Placeholder 78">
            <a:extLst>
              <a:ext uri="{FF2B5EF4-FFF2-40B4-BE49-F238E27FC236}">
                <a16:creationId xmlns:a16="http://schemas.microsoft.com/office/drawing/2014/main" id="{703AF738-CE9A-4DF2-8360-E6D39D01425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859372" y="1599368"/>
            <a:ext cx="6582334" cy="1371188"/>
          </a:xfrm>
          <a:prstGeom prst="rect">
            <a:avLst/>
          </a:prstGeom>
        </p:spPr>
      </p:pic>
      <p:pic>
        <p:nvPicPr>
          <p:cNvPr id="25" name="Content Placeholder 78">
            <a:extLst>
              <a:ext uri="{FF2B5EF4-FFF2-40B4-BE49-F238E27FC236}">
                <a16:creationId xmlns:a16="http://schemas.microsoft.com/office/drawing/2014/main" id="{1EDD5403-9D4F-4CE8-8E51-4971FC561A40}"/>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874369" y="3152287"/>
            <a:ext cx="6552340" cy="1373676"/>
          </a:xfrm>
          <a:prstGeom prst="rect">
            <a:avLst/>
          </a:prstGeom>
        </p:spPr>
      </p:pic>
      <p:graphicFrame>
        <p:nvGraphicFramePr>
          <p:cNvPr id="16" name="Table 25">
            <a:extLst>
              <a:ext uri="{FF2B5EF4-FFF2-40B4-BE49-F238E27FC236}">
                <a16:creationId xmlns:a16="http://schemas.microsoft.com/office/drawing/2014/main" id="{BB198791-70FC-4BEC-889B-B5BFD93E9B07}"/>
              </a:ext>
            </a:extLst>
          </p:cNvPr>
          <p:cNvGraphicFramePr>
            <a:graphicFrameLocks noGrp="1"/>
          </p:cNvGraphicFramePr>
          <p:nvPr>
            <p:extLst>
              <p:ext uri="{D42A27DB-BD31-4B8C-83A1-F6EECF244321}">
                <p14:modId xmlns:p14="http://schemas.microsoft.com/office/powerpoint/2010/main" val="2489652228"/>
              </p:ext>
            </p:extLst>
          </p:nvPr>
        </p:nvGraphicFramePr>
        <p:xfrm>
          <a:off x="1674812" y="1598124"/>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2</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5.5 ka </a:t>
                      </a:r>
                      <a:r>
                        <a:rPr lang="en-US" sz="1500" b="0" i="1" kern="1200" dirty="0">
                          <a:solidFill>
                            <a:schemeClr val="tx2"/>
                          </a:solidFill>
                          <a:latin typeface="Cambria Math" panose="02040503050406030204" pitchFamily="18" charset="0"/>
                          <a:ea typeface="+mn-ea"/>
                          <a:cs typeface="+mn-cs"/>
                        </a:rPr>
                        <a:t>(3.66 km)</a:t>
                      </a:r>
                    </a:p>
                  </a:txBody>
                  <a:tcPr/>
                </a:tc>
                <a:extLst>
                  <a:ext uri="{0D108BD9-81ED-4DB2-BD59-A6C34878D82A}">
                    <a16:rowId xmlns:a16="http://schemas.microsoft.com/office/drawing/2014/main" val="3371557726"/>
                  </a:ext>
                </a:extLst>
              </a:tr>
            </a:tbl>
          </a:graphicData>
        </a:graphic>
      </p:graphicFrame>
      <p:graphicFrame>
        <p:nvGraphicFramePr>
          <p:cNvPr id="31" name="Table 25">
            <a:extLst>
              <a:ext uri="{FF2B5EF4-FFF2-40B4-BE49-F238E27FC236}">
                <a16:creationId xmlns:a16="http://schemas.microsoft.com/office/drawing/2014/main" id="{74243FAF-DFF4-4366-BB25-507301DEE092}"/>
              </a:ext>
            </a:extLst>
          </p:cNvPr>
          <p:cNvGraphicFramePr>
            <a:graphicFrameLocks noGrp="1"/>
          </p:cNvGraphicFramePr>
          <p:nvPr>
            <p:extLst>
              <p:ext uri="{D42A27DB-BD31-4B8C-83A1-F6EECF244321}">
                <p14:modId xmlns:p14="http://schemas.microsoft.com/office/powerpoint/2010/main" val="1767368903"/>
              </p:ext>
            </p:extLst>
          </p:nvPr>
        </p:nvGraphicFramePr>
        <p:xfrm>
          <a:off x="1682749" y="3152287"/>
          <a:ext cx="2971800" cy="1373676"/>
        </p:xfrm>
        <a:graphic>
          <a:graphicData uri="http://schemas.openxmlformats.org/drawingml/2006/table">
            <a:tbl>
              <a:tblPr firstRow="1" bandRow="1">
                <a:tableStyleId>{073A0DAA-6AF3-43AB-8588-CEC1D06C72B9}</a:tableStyleId>
              </a:tblPr>
              <a:tblGrid>
                <a:gridCol w="1122964">
                  <a:extLst>
                    <a:ext uri="{9D8B030D-6E8A-4147-A177-3AD203B41FA5}">
                      <a16:colId xmlns:a16="http://schemas.microsoft.com/office/drawing/2014/main" val="2029161307"/>
                    </a:ext>
                  </a:extLst>
                </a:gridCol>
                <a:gridCol w="1848836">
                  <a:extLst>
                    <a:ext uri="{9D8B030D-6E8A-4147-A177-3AD203B41FA5}">
                      <a16:colId xmlns:a16="http://schemas.microsoft.com/office/drawing/2014/main" val="2356975255"/>
                    </a:ext>
                  </a:extLst>
                </a:gridCol>
              </a:tblGrid>
              <a:tr h="343419">
                <a:tc gridSpan="2">
                  <a:txBody>
                    <a:bodyPr/>
                    <a:lstStyle/>
                    <a:p>
                      <a:r>
                        <a:rPr lang="en-US" sz="1400" dirty="0"/>
                        <a:t>Zone 3</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Water</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2 ka </a:t>
                      </a:r>
                      <a:r>
                        <a:rPr lang="en-US" sz="1500" b="0" i="1" kern="1200" dirty="0">
                          <a:solidFill>
                            <a:schemeClr val="tx2"/>
                          </a:solidFill>
                          <a:latin typeface="Cambria Math" panose="02040503050406030204" pitchFamily="18" charset="0"/>
                          <a:ea typeface="+mn-ea"/>
                          <a:cs typeface="+mn-cs"/>
                        </a:rPr>
                        <a:t>(1.33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7.5 ka </a:t>
                      </a:r>
                      <a:r>
                        <a:rPr lang="en-US" sz="1500" b="0" i="1" kern="1200" dirty="0">
                          <a:solidFill>
                            <a:schemeClr val="tx2"/>
                          </a:solidFill>
                          <a:latin typeface="Cambria Math" panose="02040503050406030204" pitchFamily="18" charset="0"/>
                          <a:ea typeface="+mn-ea"/>
                          <a:cs typeface="+mn-cs"/>
                        </a:rPr>
                        <a:t>(5 km)</a:t>
                      </a:r>
                    </a:p>
                  </a:txBody>
                  <a:tcPr/>
                </a:tc>
                <a:extLst>
                  <a:ext uri="{0D108BD9-81ED-4DB2-BD59-A6C34878D82A}">
                    <a16:rowId xmlns:a16="http://schemas.microsoft.com/office/drawing/2014/main" val="3371557726"/>
                  </a:ext>
                </a:extLst>
              </a:tr>
            </a:tbl>
          </a:graphicData>
        </a:graphic>
      </p:graphicFrame>
      <p:pic>
        <p:nvPicPr>
          <p:cNvPr id="9" name="Content Placeholder 78">
            <a:extLst>
              <a:ext uri="{FF2B5EF4-FFF2-40B4-BE49-F238E27FC236}">
                <a16:creationId xmlns:a16="http://schemas.microsoft.com/office/drawing/2014/main" id="{8E7FEA7E-6854-49FC-B5FC-452E814DC6E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4874402" y="4710825"/>
            <a:ext cx="6552274" cy="1364926"/>
          </a:xfrm>
          <a:prstGeom prst="rect">
            <a:avLst/>
          </a:prstGeom>
        </p:spPr>
      </p:pic>
      <p:graphicFrame>
        <p:nvGraphicFramePr>
          <p:cNvPr id="10" name="Table 25">
            <a:extLst>
              <a:ext uri="{FF2B5EF4-FFF2-40B4-BE49-F238E27FC236}">
                <a16:creationId xmlns:a16="http://schemas.microsoft.com/office/drawing/2014/main" id="{BF320BDA-A369-4BD0-9BBA-9BB74D75DA7F}"/>
              </a:ext>
            </a:extLst>
          </p:cNvPr>
          <p:cNvGraphicFramePr>
            <a:graphicFrameLocks noGrp="1"/>
          </p:cNvGraphicFramePr>
          <p:nvPr>
            <p:extLst>
              <p:ext uri="{D42A27DB-BD31-4B8C-83A1-F6EECF244321}">
                <p14:modId xmlns:p14="http://schemas.microsoft.com/office/powerpoint/2010/main" val="3444781474"/>
              </p:ext>
            </p:extLst>
          </p:nvPr>
        </p:nvGraphicFramePr>
        <p:xfrm>
          <a:off x="1674812" y="4706450"/>
          <a:ext cx="2971800" cy="1373676"/>
        </p:xfrm>
        <a:graphic>
          <a:graphicData uri="http://schemas.openxmlformats.org/drawingml/2006/table">
            <a:tbl>
              <a:tblPr firstRow="1" bandRow="1">
                <a:tableStyleId>{073A0DAA-6AF3-43AB-8588-CEC1D06C72B9}</a:tableStyleId>
              </a:tblPr>
              <a:tblGrid>
                <a:gridCol w="914400">
                  <a:extLst>
                    <a:ext uri="{9D8B030D-6E8A-4147-A177-3AD203B41FA5}">
                      <a16:colId xmlns:a16="http://schemas.microsoft.com/office/drawing/2014/main" val="2029161307"/>
                    </a:ext>
                  </a:extLst>
                </a:gridCol>
                <a:gridCol w="2057400">
                  <a:extLst>
                    <a:ext uri="{9D8B030D-6E8A-4147-A177-3AD203B41FA5}">
                      <a16:colId xmlns:a16="http://schemas.microsoft.com/office/drawing/2014/main" val="2356975255"/>
                    </a:ext>
                  </a:extLst>
                </a:gridCol>
              </a:tblGrid>
              <a:tr h="343419">
                <a:tc gridSpan="2">
                  <a:txBody>
                    <a:bodyPr/>
                    <a:lstStyle/>
                    <a:p>
                      <a:r>
                        <a:rPr lang="en-US" sz="1400" dirty="0"/>
                        <a:t>Zone 4</a:t>
                      </a:r>
                    </a:p>
                  </a:txBody>
                  <a:tcPr/>
                </a:tc>
                <a:tc hMerge="1">
                  <a:txBody>
                    <a:bodyPr/>
                    <a:lstStyle/>
                    <a:p>
                      <a:endParaRPr lang="en-US" dirty="0"/>
                    </a:p>
                  </a:txBody>
                  <a:tcPr/>
                </a:tc>
                <a:extLst>
                  <a:ext uri="{0D108BD9-81ED-4DB2-BD59-A6C34878D82A}">
                    <a16:rowId xmlns:a16="http://schemas.microsoft.com/office/drawing/2014/main" val="4170542867"/>
                  </a:ext>
                </a:extLst>
              </a:tr>
              <a:tr h="343419">
                <a:tc>
                  <a:txBody>
                    <a:bodyPr/>
                    <a:lstStyle/>
                    <a:p>
                      <a:r>
                        <a:rPr lang="en-US" sz="1400" dirty="0"/>
                        <a:t>Type</a:t>
                      </a:r>
                    </a:p>
                  </a:txBody>
                  <a:tcPr/>
                </a:tc>
                <a:tc>
                  <a:txBody>
                    <a:bodyPr/>
                    <a:lstStyle/>
                    <a:p>
                      <a:r>
                        <a:rPr lang="en-US" sz="1400" dirty="0"/>
                        <a:t>Land</a:t>
                      </a:r>
                    </a:p>
                  </a:txBody>
                  <a:tcPr/>
                </a:tc>
                <a:extLst>
                  <a:ext uri="{0D108BD9-81ED-4DB2-BD59-A6C34878D82A}">
                    <a16:rowId xmlns:a16="http://schemas.microsoft.com/office/drawing/2014/main" val="3327014796"/>
                  </a:ext>
                </a:extLst>
              </a:tr>
              <a:tr h="343419">
                <a:tc>
                  <a:txBody>
                    <a:bodyPr/>
                    <a:lstStyle/>
                    <a:p>
                      <a:r>
                        <a:rPr lang="en-US" sz="1400" dirty="0"/>
                        <a:t>Breadth</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3 ka </a:t>
                      </a:r>
                      <a:r>
                        <a:rPr lang="en-US" sz="1500" b="0" i="1" kern="1200" dirty="0">
                          <a:solidFill>
                            <a:schemeClr val="tx2"/>
                          </a:solidFill>
                          <a:latin typeface="Cambria Math" panose="02040503050406030204" pitchFamily="18" charset="0"/>
                          <a:ea typeface="+mn-ea"/>
                          <a:cs typeface="+mn-cs"/>
                        </a:rPr>
                        <a:t>(2 km)</a:t>
                      </a:r>
                    </a:p>
                  </a:txBody>
                  <a:tcPr/>
                </a:tc>
                <a:extLst>
                  <a:ext uri="{0D108BD9-81ED-4DB2-BD59-A6C34878D82A}">
                    <a16:rowId xmlns:a16="http://schemas.microsoft.com/office/drawing/2014/main" val="1857619663"/>
                  </a:ext>
                </a:extLst>
              </a:tr>
              <a:tr h="343419">
                <a:tc>
                  <a:txBody>
                    <a:bodyPr/>
                    <a:lstStyle/>
                    <a:p>
                      <a:r>
                        <a:rPr lang="en-US" sz="1400" dirty="0"/>
                        <a:t>Radius</a:t>
                      </a:r>
                    </a:p>
                  </a:txBody>
                  <a:tcPr/>
                </a:tc>
                <a:tc>
                  <a:txBody>
                    <a:bodyPr/>
                    <a:lstStyle/>
                    <a:p>
                      <a:pPr marL="0" algn="l" defTabSz="914400" rtl="0" eaLnBrk="1" latinLnBrk="0" hangingPunct="1"/>
                      <a:r>
                        <a:rPr lang="en-US" sz="1500" b="1" i="0" kern="1200" dirty="0">
                          <a:solidFill>
                            <a:schemeClr val="tx2"/>
                          </a:solidFill>
                          <a:latin typeface="Cambria Math" panose="02040503050406030204" pitchFamily="18" charset="0"/>
                          <a:ea typeface="+mn-ea"/>
                          <a:cs typeface="+mn-cs"/>
                        </a:rPr>
                        <a:t>10.5 ka </a:t>
                      </a:r>
                      <a:r>
                        <a:rPr lang="en-US" sz="1500" b="0" i="1" kern="1200" dirty="0">
                          <a:solidFill>
                            <a:schemeClr val="tx2"/>
                          </a:solidFill>
                          <a:latin typeface="Cambria Math" panose="02040503050406030204" pitchFamily="18" charset="0"/>
                          <a:ea typeface="+mn-ea"/>
                          <a:cs typeface="+mn-cs"/>
                        </a:rPr>
                        <a:t>(7 km)</a:t>
                      </a:r>
                    </a:p>
                  </a:txBody>
                  <a:tcPr/>
                </a:tc>
                <a:extLst>
                  <a:ext uri="{0D108BD9-81ED-4DB2-BD59-A6C34878D82A}">
                    <a16:rowId xmlns:a16="http://schemas.microsoft.com/office/drawing/2014/main" val="3371557726"/>
                  </a:ext>
                </a:extLst>
              </a:tr>
            </a:tbl>
          </a:graphicData>
        </a:graphic>
      </p:graphicFrame>
    </p:spTree>
    <p:extLst>
      <p:ext uri="{BB962C8B-B14F-4D97-AF65-F5344CB8AC3E}">
        <p14:creationId xmlns:p14="http://schemas.microsoft.com/office/powerpoint/2010/main" val="195997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25367</TotalTime>
  <Words>15246</Words>
  <Application>Microsoft Office PowerPoint</Application>
  <PresentationFormat>Custom</PresentationFormat>
  <Paragraphs>1814</Paragraphs>
  <Slides>181</Slides>
  <Notes>8</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181</vt:i4>
      </vt:variant>
    </vt:vector>
  </HeadingPairs>
  <TitlesOfParts>
    <vt:vector size="186" baseType="lpstr">
      <vt:lpstr>Arial</vt:lpstr>
      <vt:lpstr>Cambria Math</vt:lpstr>
      <vt:lpstr>Euphemia</vt:lpstr>
      <vt:lpstr>Euphemia (Body)</vt:lpstr>
      <vt:lpstr>Math 16x9</vt:lpstr>
      <vt:lpstr>Ants</vt:lpstr>
      <vt:lpstr>Archaeological Renaissance</vt:lpstr>
      <vt:lpstr>Archaeological Renaissance</vt:lpstr>
      <vt:lpstr>Archaeological Renaissance</vt:lpstr>
      <vt:lpstr>PowerPoint Presentation</vt:lpstr>
      <vt:lpstr>Section 0:   Technical Primer</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Mathematical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Astronomy Definitions</vt:lpstr>
      <vt:lpstr>Primer: Number Systems</vt:lpstr>
      <vt:lpstr>Primer: Number Systems</vt:lpstr>
      <vt:lpstr>Primer: Number Systems</vt:lpstr>
      <vt:lpstr>Section I:   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Atlantis &amp; Plato’s Ratio</vt:lpstr>
      <vt:lpstr>Section II:   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vt:lpstr>
      <vt:lpstr>Deriving the Ant: Notes</vt:lpstr>
      <vt:lpstr>Deriving the Ant: Notes</vt:lpstr>
      <vt:lpstr>Section III:   The Scale of Atlantis</vt:lpstr>
      <vt:lpstr>The Scale of Atlantis</vt:lpstr>
      <vt:lpstr>The Scale of Atlantis</vt:lpstr>
      <vt:lpstr>The Scale of Atlantis</vt:lpstr>
      <vt:lpstr>The Scale of Atlantis</vt:lpstr>
      <vt:lpstr>The Scale of Atlantis</vt:lpstr>
      <vt:lpstr>Section IV:   Corpus Delicti</vt:lpstr>
      <vt:lpstr>The Richat Structure</vt:lpstr>
      <vt:lpstr>The Richat Structure</vt:lpstr>
      <vt:lpstr>The Richat Structure</vt:lpstr>
      <vt:lpstr>The Richat Structure: Geology</vt:lpstr>
      <vt:lpstr>The Richat Structure</vt:lpstr>
      <vt:lpstr>The Richat Structure</vt:lpstr>
      <vt:lpstr>The Richat Structure</vt:lpstr>
      <vt:lpstr>The Richat Structure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The Richat Structure: Elevation Profile</vt:lpstr>
      <vt:lpstr>Section V:   The Solar System (current)</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The Solar System</vt:lpstr>
      <vt:lpstr>Section VI:   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Reconstruction</vt:lpstr>
      <vt:lpstr>Section VII:   Albrecht Dürer’s Melancholy</vt:lpstr>
      <vt:lpstr>Albrecht Dürer </vt:lpstr>
      <vt:lpstr>Albrecht Dürer </vt:lpstr>
      <vt:lpstr>Albrecht Dürer </vt:lpstr>
      <vt:lpstr>Albrecht Dürer </vt:lpstr>
      <vt:lpstr>Albrecht Dürer </vt:lpstr>
      <vt:lpstr>Albrecht Dürer </vt:lpstr>
      <vt:lpstr>Albrecht Dürer </vt:lpstr>
      <vt:lpstr>Albrecht Dürer </vt:lpstr>
      <vt:lpstr>Albrecht Dürer </vt:lpstr>
      <vt:lpstr>Section VIII:   Tenna Particles</vt:lpstr>
      <vt:lpstr>Tenna Particles</vt:lpstr>
      <vt:lpstr>Tenna Particles</vt:lpstr>
      <vt:lpstr>Tenna Particles</vt:lpstr>
      <vt:lpstr>Tenna Particles</vt:lpstr>
      <vt:lpstr>Tenna Particles</vt:lpstr>
      <vt:lpstr>Tenna Particles</vt:lpstr>
      <vt:lpstr>Links:   Documents and Source Code</vt:lpstr>
      <vt:lpstr>Links</vt:lpstr>
      <vt:lpstr>End of Part 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12</cp:revision>
  <cp:lastPrinted>2021-12-03T12:30:54Z</cp:lastPrinted>
  <dcterms:created xsi:type="dcterms:W3CDTF">2021-11-28T10:55:44Z</dcterms:created>
  <dcterms:modified xsi:type="dcterms:W3CDTF">2022-04-08T14:03:13Z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